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0"/>
  </p:notesMasterIdLst>
  <p:sldIdLst>
    <p:sldId id="256" r:id="rId5"/>
    <p:sldId id="262" r:id="rId6"/>
    <p:sldId id="291" r:id="rId7"/>
    <p:sldId id="290" r:id="rId8"/>
    <p:sldId id="264" r:id="rId9"/>
    <p:sldId id="278" r:id="rId10"/>
    <p:sldId id="263" r:id="rId11"/>
    <p:sldId id="279" r:id="rId12"/>
    <p:sldId id="286" r:id="rId13"/>
    <p:sldId id="287" r:id="rId14"/>
    <p:sldId id="289" r:id="rId15"/>
    <p:sldId id="284" r:id="rId16"/>
    <p:sldId id="292" r:id="rId17"/>
    <p:sldId id="285" r:id="rId18"/>
    <p:sldId id="270"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24A"/>
    <a:srgbClr val="9E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7781B7-0BC6-4BE6-8740-ABD6D6E4B2F8}" v="3" dt="2022-09-14T13:19:13.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704" y="1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rley, Lee" userId="13f66a47-380c-49df-acae-157174d84f20" providerId="ADAL" clId="{FC7781B7-0BC6-4BE6-8740-ABD6D6E4B2F8}"/>
    <pc:docChg chg="undo custSel addSld delSld modSld sldOrd modNotesMaster">
      <pc:chgData name="Worley, Lee" userId="13f66a47-380c-49df-acae-157174d84f20" providerId="ADAL" clId="{FC7781B7-0BC6-4BE6-8740-ABD6D6E4B2F8}" dt="2022-09-14T13:31:57.343" v="666" actId="20577"/>
      <pc:docMkLst>
        <pc:docMk/>
      </pc:docMkLst>
      <pc:sldChg chg="new del">
        <pc:chgData name="Worley, Lee" userId="13f66a47-380c-49df-acae-157174d84f20" providerId="ADAL" clId="{FC7781B7-0BC6-4BE6-8740-ABD6D6E4B2F8}" dt="2022-09-13T18:36:52.275" v="2" actId="2696"/>
        <pc:sldMkLst>
          <pc:docMk/>
          <pc:sldMk cId="2518285551" sldId="291"/>
        </pc:sldMkLst>
      </pc:sldChg>
      <pc:sldChg chg="modSp add mod ord">
        <pc:chgData name="Worley, Lee" userId="13f66a47-380c-49df-acae-157174d84f20" providerId="ADAL" clId="{FC7781B7-0BC6-4BE6-8740-ABD6D6E4B2F8}" dt="2022-09-14T13:31:57.343" v="666" actId="20577"/>
        <pc:sldMkLst>
          <pc:docMk/>
          <pc:sldMk cId="3771170453" sldId="291"/>
        </pc:sldMkLst>
        <pc:spChg chg="mod">
          <ac:chgData name="Worley, Lee" userId="13f66a47-380c-49df-acae-157174d84f20" providerId="ADAL" clId="{FC7781B7-0BC6-4BE6-8740-ABD6D6E4B2F8}" dt="2022-09-14T13:31:57.343" v="666" actId="20577"/>
          <ac:spMkLst>
            <pc:docMk/>
            <pc:sldMk cId="3771170453" sldId="291"/>
            <ac:spMk id="2" creationId="{9AC8E43F-A6D2-462B-8EB5-025F2899556D}"/>
          </ac:spMkLst>
        </pc:spChg>
      </pc:sldChg>
      <pc:sldChg chg="addSp delSp modSp new mod ord setBg">
        <pc:chgData name="Worley, Lee" userId="13f66a47-380c-49df-acae-157174d84f20" providerId="ADAL" clId="{FC7781B7-0BC6-4BE6-8740-ABD6D6E4B2F8}" dt="2022-09-14T13:18:28.815" v="638" actId="26606"/>
        <pc:sldMkLst>
          <pc:docMk/>
          <pc:sldMk cId="3988632765" sldId="292"/>
        </pc:sldMkLst>
        <pc:spChg chg="del">
          <ac:chgData name="Worley, Lee" userId="13f66a47-380c-49df-acae-157174d84f20" providerId="ADAL" clId="{FC7781B7-0BC6-4BE6-8740-ABD6D6E4B2F8}" dt="2022-09-14T13:17:39.976" v="631" actId="478"/>
          <ac:spMkLst>
            <pc:docMk/>
            <pc:sldMk cId="3988632765" sldId="292"/>
            <ac:spMk id="2" creationId="{CC531CD0-F5BE-F1E7-BD29-B2507D715FF8}"/>
          </ac:spMkLst>
        </pc:spChg>
        <pc:spChg chg="mod ord">
          <ac:chgData name="Worley, Lee" userId="13f66a47-380c-49df-acae-157174d84f20" providerId="ADAL" clId="{FC7781B7-0BC6-4BE6-8740-ABD6D6E4B2F8}" dt="2022-09-14T13:18:28.815" v="638" actId="26606"/>
          <ac:spMkLst>
            <pc:docMk/>
            <pc:sldMk cId="3988632765" sldId="292"/>
            <ac:spMk id="3" creationId="{CCFEDC45-6FF0-259E-BF5F-B2A68A2AD373}"/>
          </ac:spMkLst>
        </pc:spChg>
        <pc:spChg chg="del">
          <ac:chgData name="Worley, Lee" userId="13f66a47-380c-49df-acae-157174d84f20" providerId="ADAL" clId="{FC7781B7-0BC6-4BE6-8740-ABD6D6E4B2F8}" dt="2022-09-14T13:17:41.956" v="632" actId="478"/>
          <ac:spMkLst>
            <pc:docMk/>
            <pc:sldMk cId="3988632765" sldId="292"/>
            <ac:spMk id="4" creationId="{24A55386-BF99-B614-7602-D7A755BAA930}"/>
          </ac:spMkLst>
        </pc:spChg>
        <pc:spChg chg="add">
          <ac:chgData name="Worley, Lee" userId="13f66a47-380c-49df-acae-157174d84f20" providerId="ADAL" clId="{FC7781B7-0BC6-4BE6-8740-ABD6D6E4B2F8}" dt="2022-09-14T13:18:28.815" v="638" actId="26606"/>
          <ac:spMkLst>
            <pc:docMk/>
            <pc:sldMk cId="3988632765" sldId="292"/>
            <ac:spMk id="15" creationId="{DA1DAC79-DDBA-4382-9D43-6E5F685BE5FB}"/>
          </ac:spMkLst>
        </pc:spChg>
        <pc:spChg chg="add">
          <ac:chgData name="Worley, Lee" userId="13f66a47-380c-49df-acae-157174d84f20" providerId="ADAL" clId="{FC7781B7-0BC6-4BE6-8740-ABD6D6E4B2F8}" dt="2022-09-14T13:18:28.815" v="638" actId="26606"/>
          <ac:spMkLst>
            <pc:docMk/>
            <pc:sldMk cId="3988632765" sldId="292"/>
            <ac:spMk id="21" creationId="{6AACA73D-178F-4CFC-99E3-9F4FCBBDBA83}"/>
          </ac:spMkLst>
        </pc:spChg>
        <pc:spChg chg="add">
          <ac:chgData name="Worley, Lee" userId="13f66a47-380c-49df-acae-157174d84f20" providerId="ADAL" clId="{FC7781B7-0BC6-4BE6-8740-ABD6D6E4B2F8}" dt="2022-09-14T13:18:28.815" v="638" actId="26606"/>
          <ac:spMkLst>
            <pc:docMk/>
            <pc:sldMk cId="3988632765" sldId="292"/>
            <ac:spMk id="23" creationId="{D3031615-4E70-4AA1-B27C-F56E25379C5E}"/>
          </ac:spMkLst>
        </pc:spChg>
        <pc:spChg chg="add">
          <ac:chgData name="Worley, Lee" userId="13f66a47-380c-49df-acae-157174d84f20" providerId="ADAL" clId="{FC7781B7-0BC6-4BE6-8740-ABD6D6E4B2F8}" dt="2022-09-14T13:18:28.815" v="638" actId="26606"/>
          <ac:spMkLst>
            <pc:docMk/>
            <pc:sldMk cId="3988632765" sldId="292"/>
            <ac:spMk id="25" creationId="{32386D96-DF72-4275-B766-E00CBBFB0F2A}"/>
          </ac:spMkLst>
        </pc:spChg>
        <pc:picChg chg="add mod">
          <ac:chgData name="Worley, Lee" userId="13f66a47-380c-49df-acae-157174d84f20" providerId="ADAL" clId="{FC7781B7-0BC6-4BE6-8740-ABD6D6E4B2F8}" dt="2022-09-14T13:18:28.815" v="638" actId="26606"/>
          <ac:picMkLst>
            <pc:docMk/>
            <pc:sldMk cId="3988632765" sldId="292"/>
            <ac:picMk id="6" creationId="{E1867CE4-9270-29D6-23F1-485D562D9321}"/>
          </ac:picMkLst>
        </pc:picChg>
        <pc:picChg chg="add">
          <ac:chgData name="Worley, Lee" userId="13f66a47-380c-49df-acae-157174d84f20" providerId="ADAL" clId="{FC7781B7-0BC6-4BE6-8740-ABD6D6E4B2F8}" dt="2022-09-14T13:18:28.815" v="638" actId="26606"/>
          <ac:picMkLst>
            <pc:docMk/>
            <pc:sldMk cId="3988632765" sldId="292"/>
            <ac:picMk id="11" creationId="{5B89E5C5-A037-45B3-9D37-3658914D4799}"/>
          </ac:picMkLst>
        </pc:picChg>
        <pc:picChg chg="add">
          <ac:chgData name="Worley, Lee" userId="13f66a47-380c-49df-acae-157174d84f20" providerId="ADAL" clId="{FC7781B7-0BC6-4BE6-8740-ABD6D6E4B2F8}" dt="2022-09-14T13:18:28.815" v="638" actId="26606"/>
          <ac:picMkLst>
            <pc:docMk/>
            <pc:sldMk cId="3988632765" sldId="292"/>
            <ac:picMk id="13" creationId="{5ACB93B0-521E-443D-9750-AFCFDDB3E801}"/>
          </ac:picMkLst>
        </pc:picChg>
        <pc:picChg chg="add">
          <ac:chgData name="Worley, Lee" userId="13f66a47-380c-49df-acae-157174d84f20" providerId="ADAL" clId="{FC7781B7-0BC6-4BE6-8740-ABD6D6E4B2F8}" dt="2022-09-14T13:18:28.815" v="638" actId="26606"/>
          <ac:picMkLst>
            <pc:docMk/>
            <pc:sldMk cId="3988632765" sldId="292"/>
            <ac:picMk id="17" creationId="{E0880F10-995F-4F01-A83B-7ECDB7BE7905}"/>
          </ac:picMkLst>
        </pc:picChg>
        <pc:picChg chg="add">
          <ac:chgData name="Worley, Lee" userId="13f66a47-380c-49df-acae-157174d84f20" providerId="ADAL" clId="{FC7781B7-0BC6-4BE6-8740-ABD6D6E4B2F8}" dt="2022-09-14T13:18:28.815" v="638" actId="26606"/>
          <ac:picMkLst>
            <pc:docMk/>
            <pc:sldMk cId="3988632765" sldId="292"/>
            <ac:picMk id="19" creationId="{A2D49266-1F08-40F2-B0E1-1D919DCB5780}"/>
          </ac:picMkLst>
        </pc:picChg>
      </pc:sldChg>
      <pc:sldChg chg="new del">
        <pc:chgData name="Worley, Lee" userId="13f66a47-380c-49df-acae-157174d84f20" providerId="ADAL" clId="{FC7781B7-0BC6-4BE6-8740-ABD6D6E4B2F8}" dt="2022-09-14T13:30:48.891" v="640" actId="2696"/>
        <pc:sldMkLst>
          <pc:docMk/>
          <pc:sldMk cId="3347937066" sldId="293"/>
        </pc:sldMkLst>
      </pc:sldChg>
    </pc:docChg>
  </pc:docChgLst>
  <pc:docChgLst>
    <pc:chgData name="Worley, Lee" userId="13f66a47-380c-49df-acae-157174d84f20" providerId="ADAL" clId="{4C51F2C1-073D-4C4E-AF47-FE501B687059}"/>
    <pc:docChg chg="undo redo custSel addSld delSld modSld sldOrd modNotesMaster">
      <pc:chgData name="Worley, Lee" userId="13f66a47-380c-49df-acae-157174d84f20" providerId="ADAL" clId="{4C51F2C1-073D-4C4E-AF47-FE501B687059}" dt="2019-10-03T14:53:59.467" v="443" actId="1076"/>
      <pc:docMkLst>
        <pc:docMk/>
      </pc:docMkLst>
      <pc:sldChg chg="modSp add ord">
        <pc:chgData name="Worley, Lee" userId="13f66a47-380c-49df-acae-157174d84f20" providerId="ADAL" clId="{4C51F2C1-073D-4C4E-AF47-FE501B687059}" dt="2019-10-03T14:28:52.760" v="390"/>
        <pc:sldMkLst>
          <pc:docMk/>
          <pc:sldMk cId="0" sldId="256"/>
        </pc:sldMkLst>
        <pc:spChg chg="mod">
          <ac:chgData name="Worley, Lee" userId="13f66a47-380c-49df-acae-157174d84f20" providerId="ADAL" clId="{4C51F2C1-073D-4C4E-AF47-FE501B687059}" dt="2019-10-03T14:28:34.359" v="389" actId="20577"/>
          <ac:spMkLst>
            <pc:docMk/>
            <pc:sldMk cId="0" sldId="256"/>
            <ac:spMk id="34818" creationId="{00000000-0000-0000-0000-000000000000}"/>
          </ac:spMkLst>
        </pc:spChg>
      </pc:sldChg>
      <pc:sldChg chg="addSp delSp modSp ord">
        <pc:chgData name="Worley, Lee" userId="13f66a47-380c-49df-acae-157174d84f20" providerId="ADAL" clId="{4C51F2C1-073D-4C4E-AF47-FE501B687059}" dt="2019-10-03T14:29:06.469" v="391"/>
        <pc:sldMkLst>
          <pc:docMk/>
          <pc:sldMk cId="719969534" sldId="262"/>
        </pc:sldMkLst>
        <pc:spChg chg="mod">
          <ac:chgData name="Worley, Lee" userId="13f66a47-380c-49df-acae-157174d84f20" providerId="ADAL" clId="{4C51F2C1-073D-4C4E-AF47-FE501B687059}" dt="2019-10-03T14:17:09.546" v="289" actId="1076"/>
          <ac:spMkLst>
            <pc:docMk/>
            <pc:sldMk cId="719969534" sldId="262"/>
            <ac:spMk id="2" creationId="{8F713643-F7E7-438A-8ED5-64CAA5645B3A}"/>
          </ac:spMkLst>
        </pc:spChg>
        <pc:spChg chg="del">
          <ac:chgData name="Worley, Lee" userId="13f66a47-380c-49df-acae-157174d84f20" providerId="ADAL" clId="{4C51F2C1-073D-4C4E-AF47-FE501B687059}" dt="2019-10-03T13:51:40.346" v="13" actId="478"/>
          <ac:spMkLst>
            <pc:docMk/>
            <pc:sldMk cId="719969534" sldId="262"/>
            <ac:spMk id="3" creationId="{CF634513-55B5-4868-BAD0-36BA929D02A2}"/>
          </ac:spMkLst>
        </pc:spChg>
        <pc:picChg chg="add mod">
          <ac:chgData name="Worley, Lee" userId="13f66a47-380c-49df-acae-157174d84f20" providerId="ADAL" clId="{4C51F2C1-073D-4C4E-AF47-FE501B687059}" dt="2019-10-03T14:17:59.803" v="308" actId="1076"/>
          <ac:picMkLst>
            <pc:docMk/>
            <pc:sldMk cId="719969534" sldId="262"/>
            <ac:picMk id="5" creationId="{28D5A9A3-F5A8-44AE-A094-60DE8797BA98}"/>
          </ac:picMkLst>
        </pc:picChg>
        <pc:picChg chg="add mod">
          <ac:chgData name="Worley, Lee" userId="13f66a47-380c-49df-acae-157174d84f20" providerId="ADAL" clId="{4C51F2C1-073D-4C4E-AF47-FE501B687059}" dt="2019-10-03T14:17:57.801" v="307" actId="1076"/>
          <ac:picMkLst>
            <pc:docMk/>
            <pc:sldMk cId="719969534" sldId="262"/>
            <ac:picMk id="7" creationId="{EE08C2B5-C4DC-4B95-B2FA-5DA515053787}"/>
          </ac:picMkLst>
        </pc:picChg>
        <pc:picChg chg="add mod">
          <ac:chgData name="Worley, Lee" userId="13f66a47-380c-49df-acae-157174d84f20" providerId="ADAL" clId="{4C51F2C1-073D-4C4E-AF47-FE501B687059}" dt="2019-10-03T14:18:02.345" v="309" actId="1076"/>
          <ac:picMkLst>
            <pc:docMk/>
            <pc:sldMk cId="719969534" sldId="262"/>
            <ac:picMk id="9" creationId="{2D06BE69-375D-4241-94BA-9F51B6256EA0}"/>
          </ac:picMkLst>
        </pc:picChg>
        <pc:picChg chg="add mod">
          <ac:chgData name="Worley, Lee" userId="13f66a47-380c-49df-acae-157174d84f20" providerId="ADAL" clId="{4C51F2C1-073D-4C4E-AF47-FE501B687059}" dt="2019-10-03T14:17:11.456" v="290" actId="1076"/>
          <ac:picMkLst>
            <pc:docMk/>
            <pc:sldMk cId="719969534" sldId="262"/>
            <ac:picMk id="11" creationId="{D51EDC0F-45CF-47DB-8824-B990178AC1C9}"/>
          </ac:picMkLst>
        </pc:picChg>
      </pc:sldChg>
      <pc:sldChg chg="addSp delSp modSp">
        <pc:chgData name="Worley, Lee" userId="13f66a47-380c-49df-acae-157174d84f20" providerId="ADAL" clId="{4C51F2C1-073D-4C4E-AF47-FE501B687059}" dt="2019-10-03T14:48:17.272" v="411" actId="255"/>
        <pc:sldMkLst>
          <pc:docMk/>
          <pc:sldMk cId="1389969177" sldId="263"/>
        </pc:sldMkLst>
        <pc:spChg chg="add mod">
          <ac:chgData name="Worley, Lee" userId="13f66a47-380c-49df-acae-157174d84f20" providerId="ADAL" clId="{4C51F2C1-073D-4C4E-AF47-FE501B687059}" dt="2019-10-03T14:48:17.272" v="411" actId="255"/>
          <ac:spMkLst>
            <pc:docMk/>
            <pc:sldMk cId="1389969177" sldId="263"/>
            <ac:spMk id="2" creationId="{D198FB28-D0F9-4385-91A1-F76F151D5AA5}"/>
          </ac:spMkLst>
        </pc:spChg>
        <pc:spChg chg="del mod">
          <ac:chgData name="Worley, Lee" userId="13f66a47-380c-49df-acae-157174d84f20" providerId="ADAL" clId="{4C51F2C1-073D-4C4E-AF47-FE501B687059}" dt="2019-10-03T13:51:10.089" v="2" actId="478"/>
          <ac:spMkLst>
            <pc:docMk/>
            <pc:sldMk cId="1389969177" sldId="263"/>
            <ac:spMk id="7" creationId="{863400FB-701E-46F5-8199-2A154BB7CCF4}"/>
          </ac:spMkLst>
        </pc:spChg>
        <pc:picChg chg="del">
          <ac:chgData name="Worley, Lee" userId="13f66a47-380c-49df-acae-157174d84f20" providerId="ADAL" clId="{4C51F2C1-073D-4C4E-AF47-FE501B687059}" dt="2019-10-03T13:51:08.082" v="0" actId="478"/>
          <ac:picMkLst>
            <pc:docMk/>
            <pc:sldMk cId="1389969177" sldId="263"/>
            <ac:picMk id="6" creationId="{BCC4739F-C060-484C-986A-FEB4F79C59D0}"/>
          </ac:picMkLst>
        </pc:picChg>
      </pc:sldChg>
      <pc:sldChg chg="addSp delSp modSp">
        <pc:chgData name="Worley, Lee" userId="13f66a47-380c-49df-acae-157174d84f20" providerId="ADAL" clId="{4C51F2C1-073D-4C4E-AF47-FE501B687059}" dt="2019-10-03T14:53:59.467" v="443" actId="1076"/>
        <pc:sldMkLst>
          <pc:docMk/>
          <pc:sldMk cId="1279080797" sldId="264"/>
        </pc:sldMkLst>
        <pc:spChg chg="del">
          <ac:chgData name="Worley, Lee" userId="13f66a47-380c-49df-acae-157174d84f20" providerId="ADAL" clId="{4C51F2C1-073D-4C4E-AF47-FE501B687059}" dt="2019-10-03T13:51:18.562" v="5" actId="478"/>
          <ac:spMkLst>
            <pc:docMk/>
            <pc:sldMk cId="1279080797" sldId="264"/>
            <ac:spMk id="2" creationId="{CB60AC31-3DE8-4124-BA88-4AE88392535A}"/>
          </ac:spMkLst>
        </pc:spChg>
        <pc:spChg chg="add mod">
          <ac:chgData name="Worley, Lee" userId="13f66a47-380c-49df-acae-157174d84f20" providerId="ADAL" clId="{4C51F2C1-073D-4C4E-AF47-FE501B687059}" dt="2019-10-03T14:52:03.780" v="437" actId="1076"/>
          <ac:spMkLst>
            <pc:docMk/>
            <pc:sldMk cId="1279080797" sldId="264"/>
            <ac:spMk id="4" creationId="{EF61AF40-4ECB-4CC8-AF31-3D37BD9A0769}"/>
          </ac:spMkLst>
        </pc:spChg>
        <pc:picChg chg="del">
          <ac:chgData name="Worley, Lee" userId="13f66a47-380c-49df-acae-157174d84f20" providerId="ADAL" clId="{4C51F2C1-073D-4C4E-AF47-FE501B687059}" dt="2019-10-03T13:51:19.346" v="6" actId="478"/>
          <ac:picMkLst>
            <pc:docMk/>
            <pc:sldMk cId="1279080797" sldId="264"/>
            <ac:picMk id="5" creationId="{E415DE2C-5490-459C-BE2F-DC0C509DB38F}"/>
          </ac:picMkLst>
        </pc:picChg>
        <pc:picChg chg="del">
          <ac:chgData name="Worley, Lee" userId="13f66a47-380c-49df-acae-157174d84f20" providerId="ADAL" clId="{4C51F2C1-073D-4C4E-AF47-FE501B687059}" dt="2019-10-03T13:51:20.330" v="7" actId="478"/>
          <ac:picMkLst>
            <pc:docMk/>
            <pc:sldMk cId="1279080797" sldId="264"/>
            <ac:picMk id="7" creationId="{F45E863E-F22A-4E01-A5D3-276EB57ED6E3}"/>
          </ac:picMkLst>
        </pc:picChg>
        <pc:picChg chg="add mod">
          <ac:chgData name="Worley, Lee" userId="13f66a47-380c-49df-acae-157174d84f20" providerId="ADAL" clId="{4C51F2C1-073D-4C4E-AF47-FE501B687059}" dt="2019-10-03T14:51:59.088" v="436" actId="1076"/>
          <ac:picMkLst>
            <pc:docMk/>
            <pc:sldMk cId="1279080797" sldId="264"/>
            <ac:picMk id="8" creationId="{027FD44B-0EFB-40BA-946D-14562FB15E8E}"/>
          </ac:picMkLst>
        </pc:picChg>
        <pc:picChg chg="del">
          <ac:chgData name="Worley, Lee" userId="13f66a47-380c-49df-acae-157174d84f20" providerId="ADAL" clId="{4C51F2C1-073D-4C4E-AF47-FE501B687059}" dt="2019-10-03T13:51:21.450" v="10" actId="478"/>
          <ac:picMkLst>
            <pc:docMk/>
            <pc:sldMk cId="1279080797" sldId="264"/>
            <ac:picMk id="9" creationId="{469C7BB4-6561-40C8-8272-5D81B22FE6FC}"/>
          </ac:picMkLst>
        </pc:picChg>
        <pc:picChg chg="del mod">
          <ac:chgData name="Worley, Lee" userId="13f66a47-380c-49df-acae-157174d84f20" providerId="ADAL" clId="{4C51F2C1-073D-4C4E-AF47-FE501B687059}" dt="2019-10-03T13:51:20.866" v="9" actId="478"/>
          <ac:picMkLst>
            <pc:docMk/>
            <pc:sldMk cId="1279080797" sldId="264"/>
            <ac:picMk id="11" creationId="{FDA19689-AD74-4C56-B082-377AF7C42BDA}"/>
          </ac:picMkLst>
        </pc:picChg>
        <pc:picChg chg="add mod">
          <ac:chgData name="Worley, Lee" userId="13f66a47-380c-49df-acae-157174d84f20" providerId="ADAL" clId="{4C51F2C1-073D-4C4E-AF47-FE501B687059}" dt="2019-10-03T14:53:59.467" v="443" actId="1076"/>
          <ac:picMkLst>
            <pc:docMk/>
            <pc:sldMk cId="1279080797" sldId="264"/>
            <ac:picMk id="12" creationId="{0F433580-210F-4125-AF73-F3717F885CB2}"/>
          </ac:picMkLst>
        </pc:picChg>
      </pc:sldChg>
      <pc:sldChg chg="delSp modSp ord">
        <pc:chgData name="Worley, Lee" userId="13f66a47-380c-49df-acae-157174d84f20" providerId="ADAL" clId="{4C51F2C1-073D-4C4E-AF47-FE501B687059}" dt="2019-10-03T14:18:55.595" v="311" actId="2711"/>
        <pc:sldMkLst>
          <pc:docMk/>
          <pc:sldMk cId="1388710787" sldId="266"/>
        </pc:sldMkLst>
        <pc:spChg chg="mod">
          <ac:chgData name="Worley, Lee" userId="13f66a47-380c-49df-acae-157174d84f20" providerId="ADAL" clId="{4C51F2C1-073D-4C4E-AF47-FE501B687059}" dt="2019-10-03T14:18:55.595" v="311" actId="2711"/>
          <ac:spMkLst>
            <pc:docMk/>
            <pc:sldMk cId="1388710787" sldId="266"/>
            <ac:spMk id="2" creationId="{0309AA3B-07AC-48DA-B13A-C56D487F1FD3}"/>
          </ac:spMkLst>
        </pc:spChg>
        <pc:spChg chg="del mod">
          <ac:chgData name="Worley, Lee" userId="13f66a47-380c-49df-acae-157174d84f20" providerId="ADAL" clId="{4C51F2C1-073D-4C4E-AF47-FE501B687059}" dt="2019-10-03T14:00:38.895" v="160" actId="478"/>
          <ac:spMkLst>
            <pc:docMk/>
            <pc:sldMk cId="1388710787" sldId="266"/>
            <ac:spMk id="4" creationId="{3F21F14D-C461-4F6F-8E15-99A3CBAE121D}"/>
          </ac:spMkLst>
        </pc:spChg>
      </pc:sldChg>
      <pc:sldChg chg="addSp delSp modSp">
        <pc:chgData name="Worley, Lee" userId="13f66a47-380c-49df-acae-157174d84f20" providerId="ADAL" clId="{4C51F2C1-073D-4C4E-AF47-FE501B687059}" dt="2019-10-03T13:59:55.673" v="156" actId="20577"/>
        <pc:sldMkLst>
          <pc:docMk/>
          <pc:sldMk cId="4049569878" sldId="267"/>
        </pc:sldMkLst>
        <pc:spChg chg="del">
          <ac:chgData name="Worley, Lee" userId="13f66a47-380c-49df-acae-157174d84f20" providerId="ADAL" clId="{4C51F2C1-073D-4C4E-AF47-FE501B687059}" dt="2019-10-03T13:51:14.684" v="4" actId="478"/>
          <ac:spMkLst>
            <pc:docMk/>
            <pc:sldMk cId="4049569878" sldId="267"/>
            <ac:spMk id="2" creationId="{CC490A71-89E0-4678-AA5C-601D107DFE5F}"/>
          </ac:spMkLst>
        </pc:spChg>
        <pc:spChg chg="add del mod">
          <ac:chgData name="Worley, Lee" userId="13f66a47-380c-49df-acae-157174d84f20" providerId="ADAL" clId="{4C51F2C1-073D-4C4E-AF47-FE501B687059}" dt="2019-10-03T13:59:32.295" v="150" actId="478"/>
          <ac:spMkLst>
            <pc:docMk/>
            <pc:sldMk cId="4049569878" sldId="267"/>
            <ac:spMk id="5" creationId="{1DA93885-765E-4F2D-88C2-62872499DA51}"/>
          </ac:spMkLst>
        </pc:spChg>
        <pc:spChg chg="add mod">
          <ac:chgData name="Worley, Lee" userId="13f66a47-380c-49df-acae-157174d84f20" providerId="ADAL" clId="{4C51F2C1-073D-4C4E-AF47-FE501B687059}" dt="2019-10-03T13:59:55.673" v="156" actId="20577"/>
          <ac:spMkLst>
            <pc:docMk/>
            <pc:sldMk cId="4049569878" sldId="267"/>
            <ac:spMk id="7" creationId="{CF3D0EF0-4571-49BD-A8C8-613AFA7281DE}"/>
          </ac:spMkLst>
        </pc:spChg>
        <pc:picChg chg="del">
          <ac:chgData name="Worley, Lee" userId="13f66a47-380c-49df-acae-157174d84f20" providerId="ADAL" clId="{4C51F2C1-073D-4C4E-AF47-FE501B687059}" dt="2019-10-03T13:51:12.993" v="3" actId="478"/>
          <ac:picMkLst>
            <pc:docMk/>
            <pc:sldMk cId="4049569878" sldId="267"/>
            <ac:picMk id="6" creationId="{C91A167C-3A06-46E9-B99C-7B8C2D8C86D0}"/>
          </ac:picMkLst>
        </pc:picChg>
      </pc:sldChg>
      <pc:sldChg chg="addSp delSp modSp add">
        <pc:chgData name="Worley, Lee" userId="13f66a47-380c-49df-acae-157174d84f20" providerId="ADAL" clId="{4C51F2C1-073D-4C4E-AF47-FE501B687059}" dt="2019-10-03T14:20:13.722" v="315" actId="478"/>
        <pc:sldMkLst>
          <pc:docMk/>
          <pc:sldMk cId="56707298" sldId="270"/>
        </pc:sldMkLst>
        <pc:picChg chg="add del mod">
          <ac:chgData name="Worley, Lee" userId="13f66a47-380c-49df-acae-157174d84f20" providerId="ADAL" clId="{4C51F2C1-073D-4C4E-AF47-FE501B687059}" dt="2019-10-03T14:20:13.722" v="315" actId="478"/>
          <ac:picMkLst>
            <pc:docMk/>
            <pc:sldMk cId="56707298" sldId="270"/>
            <ac:picMk id="4" creationId="{BB56582A-B556-4F68-A55A-74C120E7B4A6}"/>
          </ac:picMkLst>
        </pc:picChg>
      </pc:sldChg>
      <pc:sldChg chg="add ord">
        <pc:chgData name="Worley, Lee" userId="13f66a47-380c-49df-acae-157174d84f20" providerId="ADAL" clId="{4C51F2C1-073D-4C4E-AF47-FE501B687059}" dt="2019-10-03T14:21:14.010" v="319"/>
        <pc:sldMkLst>
          <pc:docMk/>
          <pc:sldMk cId="0" sldId="278"/>
        </pc:sldMkLst>
      </pc:sldChg>
      <pc:sldChg chg="modSp add ord">
        <pc:chgData name="Worley, Lee" userId="13f66a47-380c-49df-acae-157174d84f20" providerId="ADAL" clId="{4C51F2C1-073D-4C4E-AF47-FE501B687059}" dt="2019-10-03T14:22:43.788" v="344"/>
        <pc:sldMkLst>
          <pc:docMk/>
          <pc:sldMk cId="834497397" sldId="279"/>
        </pc:sldMkLst>
        <pc:spChg chg="mod">
          <ac:chgData name="Worley, Lee" userId="13f66a47-380c-49df-acae-157174d84f20" providerId="ADAL" clId="{4C51F2C1-073D-4C4E-AF47-FE501B687059}" dt="2019-10-03T14:22:19.888" v="340" actId="255"/>
          <ac:spMkLst>
            <pc:docMk/>
            <pc:sldMk cId="834497397" sldId="279"/>
            <ac:spMk id="3" creationId="{00000000-0000-0000-0000-000000000000}"/>
          </ac:spMkLst>
        </pc:spChg>
      </pc:sldChg>
      <pc:sldChg chg="modSp add ord">
        <pc:chgData name="Worley, Lee" userId="13f66a47-380c-49df-acae-157174d84f20" providerId="ADAL" clId="{4C51F2C1-073D-4C4E-AF47-FE501B687059}" dt="2019-10-03T14:49:04.116" v="425" actId="20577"/>
        <pc:sldMkLst>
          <pc:docMk/>
          <pc:sldMk cId="4101028436" sldId="283"/>
        </pc:sldMkLst>
        <pc:spChg chg="mod">
          <ac:chgData name="Worley, Lee" userId="13f66a47-380c-49df-acae-157174d84f20" providerId="ADAL" clId="{4C51F2C1-073D-4C4E-AF47-FE501B687059}" dt="2019-10-03T14:48:39.080" v="413" actId="1076"/>
          <ac:spMkLst>
            <pc:docMk/>
            <pc:sldMk cId="4101028436" sldId="283"/>
            <ac:spMk id="3" creationId="{00000000-0000-0000-0000-000000000000}"/>
          </ac:spMkLst>
        </pc:spChg>
        <pc:spChg chg="mod">
          <ac:chgData name="Worley, Lee" userId="13f66a47-380c-49df-acae-157174d84f20" providerId="ADAL" clId="{4C51F2C1-073D-4C4E-AF47-FE501B687059}" dt="2019-10-03T14:49:04.116" v="425" actId="20577"/>
          <ac:spMkLst>
            <pc:docMk/>
            <pc:sldMk cId="4101028436" sldId="283"/>
            <ac:spMk id="5" creationId="{00000000-0000-0000-0000-000000000000}"/>
          </ac:spMkLst>
        </pc:spChg>
      </pc:sldChg>
      <pc:sldChg chg="modSp add ord">
        <pc:chgData name="Worley, Lee" userId="13f66a47-380c-49df-acae-157174d84f20" providerId="ADAL" clId="{4C51F2C1-073D-4C4E-AF47-FE501B687059}" dt="2019-10-03T14:49:39.449" v="430" actId="1076"/>
        <pc:sldMkLst>
          <pc:docMk/>
          <pc:sldMk cId="4179704065" sldId="284"/>
        </pc:sldMkLst>
        <pc:spChg chg="mod">
          <ac:chgData name="Worley, Lee" userId="13f66a47-380c-49df-acae-157174d84f20" providerId="ADAL" clId="{4C51F2C1-073D-4C4E-AF47-FE501B687059}" dt="2019-10-03T14:49:35.130" v="429" actId="1076"/>
          <ac:spMkLst>
            <pc:docMk/>
            <pc:sldMk cId="4179704065" sldId="284"/>
            <ac:spMk id="2" creationId="{00000000-0000-0000-0000-000000000000}"/>
          </ac:spMkLst>
        </pc:spChg>
        <pc:spChg chg="mod">
          <ac:chgData name="Worley, Lee" userId="13f66a47-380c-49df-acae-157174d84f20" providerId="ADAL" clId="{4C51F2C1-073D-4C4E-AF47-FE501B687059}" dt="2019-10-03T14:49:39.449" v="430" actId="1076"/>
          <ac:spMkLst>
            <pc:docMk/>
            <pc:sldMk cId="4179704065" sldId="284"/>
            <ac:spMk id="3" creationId="{00000000-0000-0000-0000-000000000000}"/>
          </ac:spMkLst>
        </pc:spChg>
      </pc:sldChg>
      <pc:sldChg chg="modSp add">
        <pc:chgData name="Worley, Lee" userId="13f66a47-380c-49df-acae-157174d84f20" providerId="ADAL" clId="{4C51F2C1-073D-4C4E-AF47-FE501B687059}" dt="2019-10-03T14:49:49.077" v="431" actId="113"/>
        <pc:sldMkLst>
          <pc:docMk/>
          <pc:sldMk cId="1068533040" sldId="285"/>
        </pc:sldMkLst>
        <pc:spChg chg="mod">
          <ac:chgData name="Worley, Lee" userId="13f66a47-380c-49df-acae-157174d84f20" providerId="ADAL" clId="{4C51F2C1-073D-4C4E-AF47-FE501B687059}" dt="2019-10-03T14:49:49.077" v="431" actId="113"/>
          <ac:spMkLst>
            <pc:docMk/>
            <pc:sldMk cId="1068533040" sldId="285"/>
            <ac:spMk id="2" creationId="{00000000-0000-0000-0000-000000000000}"/>
          </ac:spMkLst>
        </pc:spChg>
        <pc:spChg chg="mod">
          <ac:chgData name="Worley, Lee" userId="13f66a47-380c-49df-acae-157174d84f20" providerId="ADAL" clId="{4C51F2C1-073D-4C4E-AF47-FE501B687059}" dt="2019-10-03T14:25:37.790" v="362" actId="20577"/>
          <ac:spMkLst>
            <pc:docMk/>
            <pc:sldMk cId="1068533040" sldId="285"/>
            <ac:spMk id="3" creationId="{00000000-0000-0000-0000-000000000000}"/>
          </ac:spMkLst>
        </pc:spChg>
      </pc:sldChg>
    </pc:docChg>
  </pc:docChgLst>
  <pc:docChgLst>
    <pc:chgData name="Worley, Lee" userId="13f66a47-380c-49df-acae-157174d84f20" providerId="ADAL" clId="{3307137C-92B2-4940-A11F-3AE17DDCC1C6}"/>
    <pc:docChg chg="custSel addSld delSld modSld">
      <pc:chgData name="Worley, Lee" userId="13f66a47-380c-49df-acae-157174d84f20" providerId="ADAL" clId="{3307137C-92B2-4940-A11F-3AE17DDCC1C6}" dt="2022-02-10T15:32:14.556" v="83"/>
      <pc:docMkLst>
        <pc:docMk/>
      </pc:docMkLst>
      <pc:sldChg chg="modSp mod">
        <pc:chgData name="Worley, Lee" userId="13f66a47-380c-49df-acae-157174d84f20" providerId="ADAL" clId="{3307137C-92B2-4940-A11F-3AE17DDCC1C6}" dt="2022-02-07T19:39:41.673" v="60" actId="122"/>
        <pc:sldMkLst>
          <pc:docMk/>
          <pc:sldMk cId="719969534" sldId="262"/>
        </pc:sldMkLst>
        <pc:spChg chg="mod">
          <ac:chgData name="Worley, Lee" userId="13f66a47-380c-49df-acae-157174d84f20" providerId="ADAL" clId="{3307137C-92B2-4940-A11F-3AE17DDCC1C6}" dt="2022-02-07T19:39:41.673" v="60" actId="122"/>
          <ac:spMkLst>
            <pc:docMk/>
            <pc:sldMk cId="719969534" sldId="262"/>
            <ac:spMk id="41" creationId="{4ECB998E-A8AC-4574-9503-8A612391CA50}"/>
          </ac:spMkLst>
        </pc:spChg>
        <pc:picChg chg="mod">
          <ac:chgData name="Worley, Lee" userId="13f66a47-380c-49df-acae-157174d84f20" providerId="ADAL" clId="{3307137C-92B2-4940-A11F-3AE17DDCC1C6}" dt="2022-02-07T19:39:06.581" v="58" actId="1076"/>
          <ac:picMkLst>
            <pc:docMk/>
            <pc:sldMk cId="719969534" sldId="262"/>
            <ac:picMk id="11" creationId="{D51EDC0F-45CF-47DB-8824-B990178AC1C9}"/>
          </ac:picMkLst>
        </pc:picChg>
      </pc:sldChg>
      <pc:sldChg chg="modSp mod">
        <pc:chgData name="Worley, Lee" userId="13f66a47-380c-49df-acae-157174d84f20" providerId="ADAL" clId="{3307137C-92B2-4940-A11F-3AE17DDCC1C6}" dt="2022-02-07T15:05:05.200" v="57" actId="20577"/>
        <pc:sldMkLst>
          <pc:docMk/>
          <pc:sldMk cId="56707298" sldId="270"/>
        </pc:sldMkLst>
        <pc:spChg chg="mod">
          <ac:chgData name="Worley, Lee" userId="13f66a47-380c-49df-acae-157174d84f20" providerId="ADAL" clId="{3307137C-92B2-4940-A11F-3AE17DDCC1C6}" dt="2022-02-07T15:05:05.200" v="57" actId="20577"/>
          <ac:spMkLst>
            <pc:docMk/>
            <pc:sldMk cId="56707298" sldId="270"/>
            <ac:spMk id="2" creationId="{9AC8E43F-A6D2-462B-8EB5-025F2899556D}"/>
          </ac:spMkLst>
        </pc:spChg>
      </pc:sldChg>
      <pc:sldChg chg="del">
        <pc:chgData name="Worley, Lee" userId="13f66a47-380c-49df-acae-157174d84f20" providerId="ADAL" clId="{3307137C-92B2-4940-A11F-3AE17DDCC1C6}" dt="2022-02-08T14:30:59.277" v="82" actId="2696"/>
        <pc:sldMkLst>
          <pc:docMk/>
          <pc:sldMk cId="4101028436" sldId="283"/>
        </pc:sldMkLst>
      </pc:sldChg>
      <pc:sldChg chg="modSp">
        <pc:chgData name="Worley, Lee" userId="13f66a47-380c-49df-acae-157174d84f20" providerId="ADAL" clId="{3307137C-92B2-4940-A11F-3AE17DDCC1C6}" dt="2022-02-10T15:32:14.556" v="83"/>
        <pc:sldMkLst>
          <pc:docMk/>
          <pc:sldMk cId="1068533040" sldId="285"/>
        </pc:sldMkLst>
        <pc:graphicFrameChg chg="mod">
          <ac:chgData name="Worley, Lee" userId="13f66a47-380c-49df-acae-157174d84f20" providerId="ADAL" clId="{3307137C-92B2-4940-A11F-3AE17DDCC1C6}" dt="2022-02-10T15:32:14.556" v="83"/>
          <ac:graphicFrameMkLst>
            <pc:docMk/>
            <pc:sldMk cId="1068533040" sldId="285"/>
            <ac:graphicFrameMk id="5" creationId="{C462181D-2B2E-4FA4-823D-8D809556CF22}"/>
          </ac:graphicFrameMkLst>
        </pc:graphicFrameChg>
      </pc:sldChg>
      <pc:sldChg chg="modSp mod">
        <pc:chgData name="Worley, Lee" userId="13f66a47-380c-49df-acae-157174d84f20" providerId="ADAL" clId="{3307137C-92B2-4940-A11F-3AE17DDCC1C6}" dt="2022-02-07T12:55:00.601" v="2" actId="20577"/>
        <pc:sldMkLst>
          <pc:docMk/>
          <pc:sldMk cId="1394452020" sldId="289"/>
        </pc:sldMkLst>
        <pc:spChg chg="mod">
          <ac:chgData name="Worley, Lee" userId="13f66a47-380c-49df-acae-157174d84f20" providerId="ADAL" clId="{3307137C-92B2-4940-A11F-3AE17DDCC1C6}" dt="2022-02-07T12:55:00.601" v="2" actId="20577"/>
          <ac:spMkLst>
            <pc:docMk/>
            <pc:sldMk cId="1394452020" sldId="289"/>
            <ac:spMk id="4" creationId="{AB3B39C8-9A79-4C17-A320-95248B0FE2BC}"/>
          </ac:spMkLst>
        </pc:spChg>
      </pc:sldChg>
      <pc:sldChg chg="addSp delSp modSp add del mod">
        <pc:chgData name="Worley, Lee" userId="13f66a47-380c-49df-acae-157174d84f20" providerId="ADAL" clId="{3307137C-92B2-4940-A11F-3AE17DDCC1C6}" dt="2022-02-07T19:42:32.121" v="81" actId="2696"/>
        <pc:sldMkLst>
          <pc:docMk/>
          <pc:sldMk cId="3040648306" sldId="291"/>
        </pc:sldMkLst>
        <pc:spChg chg="add mod">
          <ac:chgData name="Worley, Lee" userId="13f66a47-380c-49df-acae-157174d84f20" providerId="ADAL" clId="{3307137C-92B2-4940-A11F-3AE17DDCC1C6}" dt="2022-02-07T19:41:55.943" v="80" actId="122"/>
          <ac:spMkLst>
            <pc:docMk/>
            <pc:sldMk cId="3040648306" sldId="291"/>
            <ac:spMk id="17" creationId="{3ED5DECB-E501-4846-A396-D26D9C730E09}"/>
          </ac:spMkLst>
        </pc:spChg>
        <pc:spChg chg="del mod">
          <ac:chgData name="Worley, Lee" userId="13f66a47-380c-49df-acae-157174d84f20" providerId="ADAL" clId="{3307137C-92B2-4940-A11F-3AE17DDCC1C6}" dt="2022-02-07T19:40:47.705" v="69" actId="478"/>
          <ac:spMkLst>
            <pc:docMk/>
            <pc:sldMk cId="3040648306" sldId="291"/>
            <ac:spMk id="41" creationId="{4ECB998E-A8AC-4574-9503-8A612391CA50}"/>
          </ac:spMkLst>
        </pc:spChg>
        <pc:picChg chg="mod">
          <ac:chgData name="Worley, Lee" userId="13f66a47-380c-49df-acae-157174d84f20" providerId="ADAL" clId="{3307137C-92B2-4940-A11F-3AE17DDCC1C6}" dt="2022-02-07T19:40:34.637" v="67" actId="14100"/>
          <ac:picMkLst>
            <pc:docMk/>
            <pc:sldMk cId="3040648306" sldId="291"/>
            <ac:picMk id="4" creationId="{FB792620-E782-4B1D-A98F-20F39E7B78A2}"/>
          </ac:picMkLst>
        </pc:picChg>
        <pc:picChg chg="mod">
          <ac:chgData name="Worley, Lee" userId="13f66a47-380c-49df-acae-157174d84f20" providerId="ADAL" clId="{3307137C-92B2-4940-A11F-3AE17DDCC1C6}" dt="2022-02-07T19:40:15.210" v="62" actId="14100"/>
          <ac:picMkLst>
            <pc:docMk/>
            <pc:sldMk cId="3040648306" sldId="291"/>
            <ac:picMk id="7" creationId="{EE08C2B5-C4DC-4B95-B2FA-5DA515053787}"/>
          </ac:picMkLst>
        </pc:picChg>
        <pc:picChg chg="mod">
          <ac:chgData name="Worley, Lee" userId="13f66a47-380c-49df-acae-157174d84f20" providerId="ADAL" clId="{3307137C-92B2-4940-A11F-3AE17DDCC1C6}" dt="2022-02-07T19:40:23.746" v="64" actId="14100"/>
          <ac:picMkLst>
            <pc:docMk/>
            <pc:sldMk cId="3040648306" sldId="291"/>
            <ac:picMk id="9" creationId="{2D06BE69-375D-4241-94BA-9F51B6256EA0}"/>
          </ac:picMkLst>
        </pc:picChg>
        <pc:picChg chg="mod">
          <ac:chgData name="Worley, Lee" userId="13f66a47-380c-49df-acae-157174d84f20" providerId="ADAL" clId="{3307137C-92B2-4940-A11F-3AE17DDCC1C6}" dt="2022-02-07T19:40:27.814" v="65" actId="14100"/>
          <ac:picMkLst>
            <pc:docMk/>
            <pc:sldMk cId="3040648306" sldId="291"/>
            <ac:picMk id="11" creationId="{D51EDC0F-45CF-47DB-8824-B990178AC1C9}"/>
          </ac:picMkLst>
        </pc:picChg>
        <pc:picChg chg="add mod">
          <ac:chgData name="Worley, Lee" userId="13f66a47-380c-49df-acae-157174d84f20" providerId="ADAL" clId="{3307137C-92B2-4940-A11F-3AE17DDCC1C6}" dt="2022-02-07T19:41:08.230" v="71" actId="1076"/>
          <ac:picMkLst>
            <pc:docMk/>
            <pc:sldMk cId="3040648306" sldId="291"/>
            <ac:picMk id="15" creationId="{985EF616-A963-4124-9482-2A283EC97CEC}"/>
          </ac:picMkLst>
        </pc:picChg>
      </pc:sldChg>
    </pc:docChg>
  </pc:docChgLst>
  <pc:docChgLst>
    <pc:chgData name="Worley, Lee" userId="13f66a47-380c-49df-acae-157174d84f20" providerId="ADAL" clId="{5283D38A-334A-46BE-93B3-CCF8B5E23939}"/>
    <pc:docChg chg="custSel delSld modSld">
      <pc:chgData name="Worley, Lee" userId="13f66a47-380c-49df-acae-157174d84f20" providerId="ADAL" clId="{5283D38A-334A-46BE-93B3-CCF8B5E23939}" dt="2022-01-18T13:56:58.820" v="182" actId="313"/>
      <pc:docMkLst>
        <pc:docMk/>
      </pc:docMkLst>
      <pc:sldChg chg="modSp mod">
        <pc:chgData name="Worley, Lee" userId="13f66a47-380c-49df-acae-157174d84f20" providerId="ADAL" clId="{5283D38A-334A-46BE-93B3-CCF8B5E23939}" dt="2022-01-18T13:41:20.327" v="4" actId="20577"/>
        <pc:sldMkLst>
          <pc:docMk/>
          <pc:sldMk cId="0" sldId="256"/>
        </pc:sldMkLst>
        <pc:spChg chg="mod">
          <ac:chgData name="Worley, Lee" userId="13f66a47-380c-49df-acae-157174d84f20" providerId="ADAL" clId="{5283D38A-334A-46BE-93B3-CCF8B5E23939}" dt="2022-01-18T13:41:20.327" v="4" actId="20577"/>
          <ac:spMkLst>
            <pc:docMk/>
            <pc:sldMk cId="0" sldId="256"/>
            <ac:spMk id="34818" creationId="{00000000-0000-0000-0000-000000000000}"/>
          </ac:spMkLst>
        </pc:spChg>
      </pc:sldChg>
      <pc:sldChg chg="del">
        <pc:chgData name="Worley, Lee" userId="13f66a47-380c-49df-acae-157174d84f20" providerId="ADAL" clId="{5283D38A-334A-46BE-93B3-CCF8B5E23939}" dt="2022-01-18T13:55:02.518" v="180" actId="47"/>
        <pc:sldMkLst>
          <pc:docMk/>
          <pc:sldMk cId="1388710787" sldId="266"/>
        </pc:sldMkLst>
      </pc:sldChg>
      <pc:sldChg chg="modSp mod">
        <pc:chgData name="Worley, Lee" userId="13f66a47-380c-49df-acae-157174d84f20" providerId="ADAL" clId="{5283D38A-334A-46BE-93B3-CCF8B5E23939}" dt="2022-01-18T13:48:20.178" v="179" actId="20577"/>
        <pc:sldMkLst>
          <pc:docMk/>
          <pc:sldMk cId="56707298" sldId="270"/>
        </pc:sldMkLst>
        <pc:spChg chg="mod">
          <ac:chgData name="Worley, Lee" userId="13f66a47-380c-49df-acae-157174d84f20" providerId="ADAL" clId="{5283D38A-334A-46BE-93B3-CCF8B5E23939}" dt="2022-01-18T13:48:20.178" v="179" actId="20577"/>
          <ac:spMkLst>
            <pc:docMk/>
            <pc:sldMk cId="56707298" sldId="270"/>
            <ac:spMk id="2" creationId="{9AC8E43F-A6D2-462B-8EB5-025F2899556D}"/>
          </ac:spMkLst>
        </pc:spChg>
      </pc:sldChg>
      <pc:sldChg chg="modSp mod">
        <pc:chgData name="Worley, Lee" userId="13f66a47-380c-49df-acae-157174d84f20" providerId="ADAL" clId="{5283D38A-334A-46BE-93B3-CCF8B5E23939}" dt="2022-01-18T13:56:58.820" v="182" actId="313"/>
        <pc:sldMkLst>
          <pc:docMk/>
          <pc:sldMk cId="4101028436" sldId="283"/>
        </pc:sldMkLst>
        <pc:spChg chg="mod">
          <ac:chgData name="Worley, Lee" userId="13f66a47-380c-49df-acae-157174d84f20" providerId="ADAL" clId="{5283D38A-334A-46BE-93B3-CCF8B5E23939}" dt="2022-01-18T13:56:58.820" v="182" actId="313"/>
          <ac:spMkLst>
            <pc:docMk/>
            <pc:sldMk cId="4101028436" sldId="283"/>
            <ac:spMk id="3" creationId="{00000000-0000-0000-0000-000000000000}"/>
          </ac:spMkLst>
        </pc:spChg>
        <pc:spChg chg="mod">
          <ac:chgData name="Worley, Lee" userId="13f66a47-380c-49df-acae-157174d84f20" providerId="ADAL" clId="{5283D38A-334A-46BE-93B3-CCF8B5E23939}" dt="2022-01-18T13:56:32.480" v="181" actId="313"/>
          <ac:spMkLst>
            <pc:docMk/>
            <pc:sldMk cId="4101028436" sldId="283"/>
            <ac:spMk id="4" creationId="{00000000-0000-0000-0000-000000000000}"/>
          </ac:spMkLst>
        </pc:spChg>
      </pc:sldChg>
    </pc:docChg>
  </pc:docChgLst>
  <pc:docChgLst>
    <pc:chgData name="Worley, Lee" userId="13f66a47-380c-49df-acae-157174d84f20" providerId="ADAL" clId="{CFF2CDFE-28E3-449C-A9A5-C619C7BFF603}"/>
    <pc:docChg chg="undo custSel addSld delSld modSld sldOrd modNotesMaster">
      <pc:chgData name="Worley, Lee" userId="13f66a47-380c-49df-acae-157174d84f20" providerId="ADAL" clId="{CFF2CDFE-28E3-449C-A9A5-C619C7BFF603}" dt="2019-10-11T13:22:07.944" v="303" actId="1076"/>
      <pc:docMkLst>
        <pc:docMk/>
      </pc:docMkLst>
      <pc:sldChg chg="modSp">
        <pc:chgData name="Worley, Lee" userId="13f66a47-380c-49df-acae-157174d84f20" providerId="ADAL" clId="{CFF2CDFE-28E3-449C-A9A5-C619C7BFF603}" dt="2019-10-07T13:35:04.759" v="23" actId="20577"/>
        <pc:sldMkLst>
          <pc:docMk/>
          <pc:sldMk cId="0" sldId="256"/>
        </pc:sldMkLst>
        <pc:spChg chg="mod">
          <ac:chgData name="Worley, Lee" userId="13f66a47-380c-49df-acae-157174d84f20" providerId="ADAL" clId="{CFF2CDFE-28E3-449C-A9A5-C619C7BFF603}" dt="2019-10-07T13:35:04.759" v="23" actId="20577"/>
          <ac:spMkLst>
            <pc:docMk/>
            <pc:sldMk cId="0" sldId="256"/>
            <ac:spMk id="34818" creationId="{00000000-0000-0000-0000-000000000000}"/>
          </ac:spMkLst>
        </pc:spChg>
      </pc:sldChg>
      <pc:sldChg chg="addSp delSp modSp">
        <pc:chgData name="Worley, Lee" userId="13f66a47-380c-49df-acae-157174d84f20" providerId="ADAL" clId="{CFF2CDFE-28E3-449C-A9A5-C619C7BFF603}" dt="2019-10-07T12:43:56.583" v="9" actId="14100"/>
        <pc:sldMkLst>
          <pc:docMk/>
          <pc:sldMk cId="719969534" sldId="262"/>
        </pc:sldMkLst>
        <pc:spChg chg="mod">
          <ac:chgData name="Worley, Lee" userId="13f66a47-380c-49df-acae-157174d84f20" providerId="ADAL" clId="{CFF2CDFE-28E3-449C-A9A5-C619C7BFF603}" dt="2019-10-07T12:43:51.077" v="7" actId="1076"/>
          <ac:spMkLst>
            <pc:docMk/>
            <pc:sldMk cId="719969534" sldId="262"/>
            <ac:spMk id="2" creationId="{8F713643-F7E7-438A-8ED5-64CAA5645B3A}"/>
          </ac:spMkLst>
        </pc:spChg>
        <pc:picChg chg="add mod">
          <ac:chgData name="Worley, Lee" userId="13f66a47-380c-49df-acae-157174d84f20" providerId="ADAL" clId="{CFF2CDFE-28E3-449C-A9A5-C619C7BFF603}" dt="2019-10-07T12:43:56.583" v="9" actId="14100"/>
          <ac:picMkLst>
            <pc:docMk/>
            <pc:sldMk cId="719969534" sldId="262"/>
            <ac:picMk id="4" creationId="{FB792620-E782-4B1D-A98F-20F39E7B78A2}"/>
          </ac:picMkLst>
        </pc:picChg>
        <pc:picChg chg="del">
          <ac:chgData name="Worley, Lee" userId="13f66a47-380c-49df-acae-157174d84f20" providerId="ADAL" clId="{CFF2CDFE-28E3-449C-A9A5-C619C7BFF603}" dt="2019-10-07T12:43:29.441" v="0" actId="478"/>
          <ac:picMkLst>
            <pc:docMk/>
            <pc:sldMk cId="719969534" sldId="262"/>
            <ac:picMk id="5" creationId="{28D5A9A3-F5A8-44AE-A094-60DE8797BA98}"/>
          </ac:picMkLst>
        </pc:picChg>
      </pc:sldChg>
      <pc:sldChg chg="modSp">
        <pc:chgData name="Worley, Lee" userId="13f66a47-380c-49df-acae-157174d84f20" providerId="ADAL" clId="{CFF2CDFE-28E3-449C-A9A5-C619C7BFF603}" dt="2019-10-10T20:11:44.305" v="165" actId="20577"/>
        <pc:sldMkLst>
          <pc:docMk/>
          <pc:sldMk cId="1389969177" sldId="263"/>
        </pc:sldMkLst>
        <pc:spChg chg="mod">
          <ac:chgData name="Worley, Lee" userId="13f66a47-380c-49df-acae-157174d84f20" providerId="ADAL" clId="{CFF2CDFE-28E3-449C-A9A5-C619C7BFF603}" dt="2019-10-10T20:11:44.305" v="165" actId="20577"/>
          <ac:spMkLst>
            <pc:docMk/>
            <pc:sldMk cId="1389969177" sldId="263"/>
            <ac:spMk id="2" creationId="{D198FB28-D0F9-4385-91A1-F76F151D5AA5}"/>
          </ac:spMkLst>
        </pc:spChg>
      </pc:sldChg>
      <pc:sldChg chg="modSp">
        <pc:chgData name="Worley, Lee" userId="13f66a47-380c-49df-acae-157174d84f20" providerId="ADAL" clId="{CFF2CDFE-28E3-449C-A9A5-C619C7BFF603}" dt="2019-10-07T12:44:54.151" v="19" actId="207"/>
        <pc:sldMkLst>
          <pc:docMk/>
          <pc:sldMk cId="1388710787" sldId="266"/>
        </pc:sldMkLst>
        <pc:spChg chg="mod">
          <ac:chgData name="Worley, Lee" userId="13f66a47-380c-49df-acae-157174d84f20" providerId="ADAL" clId="{CFF2CDFE-28E3-449C-A9A5-C619C7BFF603}" dt="2019-10-07T12:44:54.151" v="19" actId="207"/>
          <ac:spMkLst>
            <pc:docMk/>
            <pc:sldMk cId="1388710787" sldId="266"/>
            <ac:spMk id="2" creationId="{0309AA3B-07AC-48DA-B13A-C56D487F1FD3}"/>
          </ac:spMkLst>
        </pc:spChg>
      </pc:sldChg>
      <pc:sldChg chg="addSp modSp ord">
        <pc:chgData name="Worley, Lee" userId="13f66a47-380c-49df-acae-157174d84f20" providerId="ADAL" clId="{CFF2CDFE-28E3-449C-A9A5-C619C7BFF603}" dt="2019-10-09T13:58:58.894" v="132" actId="20577"/>
        <pc:sldMkLst>
          <pc:docMk/>
          <pc:sldMk cId="4049569878" sldId="267"/>
        </pc:sldMkLst>
        <pc:spChg chg="add mod">
          <ac:chgData name="Worley, Lee" userId="13f66a47-380c-49df-acae-157174d84f20" providerId="ADAL" clId="{CFF2CDFE-28E3-449C-A9A5-C619C7BFF603}" dt="2019-10-09T13:58:58.894" v="132" actId="20577"/>
          <ac:spMkLst>
            <pc:docMk/>
            <pc:sldMk cId="4049569878" sldId="267"/>
            <ac:spMk id="2" creationId="{E25B06C6-89D1-40B7-8AC2-DBE91C003043}"/>
          </ac:spMkLst>
        </pc:spChg>
        <pc:spChg chg="mod">
          <ac:chgData name="Worley, Lee" userId="13f66a47-380c-49df-acae-157174d84f20" providerId="ADAL" clId="{CFF2CDFE-28E3-449C-A9A5-C619C7BFF603}" dt="2019-10-09T13:57:15.566" v="73" actId="1076"/>
          <ac:spMkLst>
            <pc:docMk/>
            <pc:sldMk cId="4049569878" sldId="267"/>
            <ac:spMk id="7" creationId="{CF3D0EF0-4571-49BD-A8C8-613AFA7281DE}"/>
          </ac:spMkLst>
        </pc:spChg>
      </pc:sldChg>
      <pc:sldChg chg="addSp modSp ord">
        <pc:chgData name="Worley, Lee" userId="13f66a47-380c-49df-acae-157174d84f20" providerId="ADAL" clId="{CFF2CDFE-28E3-449C-A9A5-C619C7BFF603}" dt="2019-10-09T13:18:34.097" v="39" actId="255"/>
        <pc:sldMkLst>
          <pc:docMk/>
          <pc:sldMk cId="56707298" sldId="270"/>
        </pc:sldMkLst>
        <pc:spChg chg="add mod">
          <ac:chgData name="Worley, Lee" userId="13f66a47-380c-49df-acae-157174d84f20" providerId="ADAL" clId="{CFF2CDFE-28E3-449C-A9A5-C619C7BFF603}" dt="2019-10-09T13:18:34.097" v="39" actId="255"/>
          <ac:spMkLst>
            <pc:docMk/>
            <pc:sldMk cId="56707298" sldId="270"/>
            <ac:spMk id="2" creationId="{9AC8E43F-A6D2-462B-8EB5-025F2899556D}"/>
          </ac:spMkLst>
        </pc:spChg>
      </pc:sldChg>
      <pc:sldChg chg="addSp delSp modSp add ord">
        <pc:chgData name="Worley, Lee" userId="13f66a47-380c-49df-acae-157174d84f20" providerId="ADAL" clId="{CFF2CDFE-28E3-449C-A9A5-C619C7BFF603}" dt="2019-10-11T13:21:44.364" v="299" actId="1076"/>
        <pc:sldMkLst>
          <pc:docMk/>
          <pc:sldMk cId="121941727" sldId="286"/>
        </pc:sldMkLst>
        <pc:spChg chg="del">
          <ac:chgData name="Worley, Lee" userId="13f66a47-380c-49df-acae-157174d84f20" providerId="ADAL" clId="{CFF2CDFE-28E3-449C-A9A5-C619C7BFF603}" dt="2019-10-11T12:38:50.868" v="169" actId="478"/>
          <ac:spMkLst>
            <pc:docMk/>
            <pc:sldMk cId="121941727" sldId="286"/>
            <ac:spMk id="2" creationId="{9AC8E43F-A6D2-462B-8EB5-025F2899556D}"/>
          </ac:spMkLst>
        </pc:spChg>
        <pc:spChg chg="add del mod">
          <ac:chgData name="Worley, Lee" userId="13f66a47-380c-49df-acae-157174d84f20" providerId="ADAL" clId="{CFF2CDFE-28E3-449C-A9A5-C619C7BFF603}" dt="2019-10-11T12:51:37.859" v="267" actId="478"/>
          <ac:spMkLst>
            <pc:docMk/>
            <pc:sldMk cId="121941727" sldId="286"/>
            <ac:spMk id="4" creationId="{516E915B-92CA-42CA-B343-07D0AA45D5FF}"/>
          </ac:spMkLst>
        </pc:spChg>
        <pc:spChg chg="add mod">
          <ac:chgData name="Worley, Lee" userId="13f66a47-380c-49df-acae-157174d84f20" providerId="ADAL" clId="{CFF2CDFE-28E3-449C-A9A5-C619C7BFF603}" dt="2019-10-11T13:21:44.364" v="299" actId="1076"/>
          <ac:spMkLst>
            <pc:docMk/>
            <pc:sldMk cId="121941727" sldId="286"/>
            <ac:spMk id="5" creationId="{15C2CF89-180A-4DA4-BCAC-7A3C4D7D77F0}"/>
          </ac:spMkLst>
        </pc:spChg>
      </pc:sldChg>
      <pc:sldChg chg="addSp delSp modSp add ord">
        <pc:chgData name="Worley, Lee" userId="13f66a47-380c-49df-acae-157174d84f20" providerId="ADAL" clId="{CFF2CDFE-28E3-449C-A9A5-C619C7BFF603}" dt="2019-10-11T13:21:38.719" v="298" actId="1076"/>
        <pc:sldMkLst>
          <pc:docMk/>
          <pc:sldMk cId="1097501527" sldId="287"/>
        </pc:sldMkLst>
        <pc:spChg chg="del">
          <ac:chgData name="Worley, Lee" userId="13f66a47-380c-49df-acae-157174d84f20" providerId="ADAL" clId="{CFF2CDFE-28E3-449C-A9A5-C619C7BFF603}" dt="2019-10-11T12:38:47.197" v="168" actId="478"/>
          <ac:spMkLst>
            <pc:docMk/>
            <pc:sldMk cId="1097501527" sldId="287"/>
            <ac:spMk id="2" creationId="{9AC8E43F-A6D2-462B-8EB5-025F2899556D}"/>
          </ac:spMkLst>
        </pc:spChg>
        <pc:spChg chg="add del mod">
          <ac:chgData name="Worley, Lee" userId="13f66a47-380c-49df-acae-157174d84f20" providerId="ADAL" clId="{CFF2CDFE-28E3-449C-A9A5-C619C7BFF603}" dt="2019-10-11T12:51:32.541" v="266" actId="478"/>
          <ac:spMkLst>
            <pc:docMk/>
            <pc:sldMk cId="1097501527" sldId="287"/>
            <ac:spMk id="4" creationId="{5BF48680-4D4A-46B4-8649-BBF8BC25A6F0}"/>
          </ac:spMkLst>
        </pc:spChg>
        <pc:spChg chg="add del mod">
          <ac:chgData name="Worley, Lee" userId="13f66a47-380c-49df-acae-157174d84f20" providerId="ADAL" clId="{CFF2CDFE-28E3-449C-A9A5-C619C7BFF603}" dt="2019-10-11T12:51:31.285" v="265" actId="478"/>
          <ac:spMkLst>
            <pc:docMk/>
            <pc:sldMk cId="1097501527" sldId="287"/>
            <ac:spMk id="5" creationId="{4BCEEB32-66A5-4A7E-A3BD-FA17A18CB557}"/>
          </ac:spMkLst>
        </pc:spChg>
        <pc:spChg chg="add mod">
          <ac:chgData name="Worley, Lee" userId="13f66a47-380c-49df-acae-157174d84f20" providerId="ADAL" clId="{CFF2CDFE-28E3-449C-A9A5-C619C7BFF603}" dt="2019-10-11T13:21:38.719" v="298" actId="1076"/>
          <ac:spMkLst>
            <pc:docMk/>
            <pc:sldMk cId="1097501527" sldId="287"/>
            <ac:spMk id="6" creationId="{F6061450-B2D8-4D87-9351-023E4B4DA1BF}"/>
          </ac:spMkLst>
        </pc:spChg>
      </pc:sldChg>
      <pc:sldChg chg="add del">
        <pc:chgData name="Worley, Lee" userId="13f66a47-380c-49df-acae-157174d84f20" providerId="ADAL" clId="{CFF2CDFE-28E3-449C-A9A5-C619C7BFF603}" dt="2019-10-11T13:00:04.782" v="296" actId="2696"/>
        <pc:sldMkLst>
          <pc:docMk/>
          <pc:sldMk cId="1473298910" sldId="288"/>
        </pc:sldMkLst>
      </pc:sldChg>
      <pc:sldChg chg="addSp delSp modSp add">
        <pc:chgData name="Worley, Lee" userId="13f66a47-380c-49df-acae-157174d84f20" providerId="ADAL" clId="{CFF2CDFE-28E3-449C-A9A5-C619C7BFF603}" dt="2019-10-11T13:22:07.944" v="303" actId="1076"/>
        <pc:sldMkLst>
          <pc:docMk/>
          <pc:sldMk cId="1394452020" sldId="289"/>
        </pc:sldMkLst>
        <pc:spChg chg="add del mod">
          <ac:chgData name="Worley, Lee" userId="13f66a47-380c-49df-acae-157174d84f20" providerId="ADAL" clId="{CFF2CDFE-28E3-449C-A9A5-C619C7BFF603}" dt="2019-10-11T12:51:26.638" v="264" actId="478"/>
          <ac:spMkLst>
            <pc:docMk/>
            <pc:sldMk cId="1394452020" sldId="289"/>
            <ac:spMk id="2" creationId="{4D51D754-683B-47AF-A4FA-63F13736B1AE}"/>
          </ac:spMkLst>
        </pc:spChg>
        <pc:spChg chg="add mod">
          <ac:chgData name="Worley, Lee" userId="13f66a47-380c-49df-acae-157174d84f20" providerId="ADAL" clId="{CFF2CDFE-28E3-449C-A9A5-C619C7BFF603}" dt="2019-10-11T13:22:07.944" v="303" actId="1076"/>
          <ac:spMkLst>
            <pc:docMk/>
            <pc:sldMk cId="1394452020" sldId="289"/>
            <ac:spMk id="4" creationId="{AB3B39C8-9A79-4C17-A320-95248B0FE2B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A33C0-596C-402D-AF6E-955F7DB8E230}" type="doc">
      <dgm:prSet loTypeId="urn:microsoft.com/office/officeart/2018/5/layout/IconLeafLabel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5378EB0B-3FF3-4AE0-8623-FA454ECDABB9}">
      <dgm:prSet custT="1"/>
      <dgm:spPr/>
      <dgm:t>
        <a:bodyPr/>
        <a:lstStyle/>
        <a:p>
          <a:pPr>
            <a:lnSpc>
              <a:spcPct val="100000"/>
            </a:lnSpc>
            <a:defRPr cap="all"/>
          </a:pPr>
          <a:r>
            <a:rPr lang="en-US" sz="1400" b="1" dirty="0">
              <a:solidFill>
                <a:schemeClr val="bg1"/>
              </a:solidFill>
            </a:rPr>
            <a:t>One of the most comprehensive and rigorous Rigging and Signaling</a:t>
          </a:r>
          <a:r>
            <a:rPr lang="en-US" sz="1400" dirty="0"/>
            <a:t> </a:t>
          </a:r>
          <a:r>
            <a:rPr lang="en-US" sz="1400" b="1" dirty="0">
              <a:solidFill>
                <a:schemeClr val="bg1"/>
              </a:solidFill>
            </a:rPr>
            <a:t>Certification Program available</a:t>
          </a:r>
        </a:p>
      </dgm:t>
    </dgm:pt>
    <dgm:pt modelId="{5520B079-669B-4534-BF31-A11B6CF174E1}" type="parTrans" cxnId="{0648C46A-8758-4897-86EA-FFEFF4FE144E}">
      <dgm:prSet/>
      <dgm:spPr/>
      <dgm:t>
        <a:bodyPr/>
        <a:lstStyle/>
        <a:p>
          <a:endParaRPr lang="en-US"/>
        </a:p>
      </dgm:t>
    </dgm:pt>
    <dgm:pt modelId="{B129B480-33F9-4871-A6B5-587F3BCE6748}" type="sibTrans" cxnId="{0648C46A-8758-4897-86EA-FFEFF4FE144E}">
      <dgm:prSet/>
      <dgm:spPr/>
      <dgm:t>
        <a:bodyPr/>
        <a:lstStyle/>
        <a:p>
          <a:endParaRPr lang="en-US"/>
        </a:p>
      </dgm:t>
    </dgm:pt>
    <dgm:pt modelId="{80E6CF13-5B8C-4F32-B60E-3BDF1FC225F4}">
      <dgm:prSet custT="1"/>
      <dgm:spPr/>
      <dgm:t>
        <a:bodyPr/>
        <a:lstStyle/>
        <a:p>
          <a:pPr>
            <a:lnSpc>
              <a:spcPct val="100000"/>
            </a:lnSpc>
            <a:defRPr cap="all"/>
          </a:pPr>
          <a:r>
            <a:rPr lang="en-US" sz="1400" b="1" dirty="0">
              <a:solidFill>
                <a:schemeClr val="bg1"/>
              </a:solidFill>
            </a:rPr>
            <a:t>It’s What’s behind the certification that  REALLY matters!</a:t>
          </a:r>
          <a:endParaRPr lang="en-US" sz="1400" dirty="0">
            <a:solidFill>
              <a:schemeClr val="bg1"/>
            </a:solidFill>
          </a:endParaRPr>
        </a:p>
      </dgm:t>
    </dgm:pt>
    <dgm:pt modelId="{57E456EB-128C-4E0C-8843-60B74FA42954}" type="parTrans" cxnId="{89BC663A-F4A9-407A-B761-B8547D51FB9F}">
      <dgm:prSet/>
      <dgm:spPr/>
      <dgm:t>
        <a:bodyPr/>
        <a:lstStyle/>
        <a:p>
          <a:endParaRPr lang="en-US"/>
        </a:p>
      </dgm:t>
    </dgm:pt>
    <dgm:pt modelId="{6E65387D-1791-46A9-BC7E-1D30CA282C3C}" type="sibTrans" cxnId="{89BC663A-F4A9-407A-B761-B8547D51FB9F}">
      <dgm:prSet/>
      <dgm:spPr/>
      <dgm:t>
        <a:bodyPr/>
        <a:lstStyle/>
        <a:p>
          <a:endParaRPr lang="en-US"/>
        </a:p>
      </dgm:t>
    </dgm:pt>
    <dgm:pt modelId="{754964C6-996F-4F3B-B682-B42244A8AD99}" type="pres">
      <dgm:prSet presAssocID="{AF5A33C0-596C-402D-AF6E-955F7DB8E230}" presName="root" presStyleCnt="0">
        <dgm:presLayoutVars>
          <dgm:dir/>
          <dgm:resizeHandles val="exact"/>
        </dgm:presLayoutVars>
      </dgm:prSet>
      <dgm:spPr/>
    </dgm:pt>
    <dgm:pt modelId="{50D9A29E-14F9-4D27-9D9E-3B91A48A44B0}" type="pres">
      <dgm:prSet presAssocID="{5378EB0B-3FF3-4AE0-8623-FA454ECDABB9}" presName="compNode" presStyleCnt="0"/>
      <dgm:spPr/>
    </dgm:pt>
    <dgm:pt modelId="{E9E46350-DCAB-4ABB-A6E4-980E03324EF1}" type="pres">
      <dgm:prSet presAssocID="{5378EB0B-3FF3-4AE0-8623-FA454ECDABB9}" presName="iconBgRect" presStyleLbl="bgShp" presStyleIdx="0" presStyleCnt="2"/>
      <dgm:spPr>
        <a:prstGeom prst="round2DiagRect">
          <a:avLst>
            <a:gd name="adj1" fmla="val 29727"/>
            <a:gd name="adj2" fmla="val 0"/>
          </a:avLst>
        </a:prstGeom>
      </dgm:spPr>
    </dgm:pt>
    <dgm:pt modelId="{F9CD3210-562D-49B7-BC9F-4C19CA603C14}" type="pres">
      <dgm:prSet presAssocID="{5378EB0B-3FF3-4AE0-8623-FA454ECDABB9}" presName="iconRect" presStyleLbl="node1" presStyleIdx="0" presStyleCnt="2" custLinFactNeighborX="-4955" custLinFactNeighborY="34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0EAF2C6-6AA0-4CC0-83DE-684051F1D366}" type="pres">
      <dgm:prSet presAssocID="{5378EB0B-3FF3-4AE0-8623-FA454ECDABB9}" presName="spaceRect" presStyleCnt="0"/>
      <dgm:spPr/>
    </dgm:pt>
    <dgm:pt modelId="{57C27A68-577A-462C-AE4E-7C109054E34A}" type="pres">
      <dgm:prSet presAssocID="{5378EB0B-3FF3-4AE0-8623-FA454ECDABB9}" presName="textRect" presStyleLbl="revTx" presStyleIdx="0" presStyleCnt="2">
        <dgm:presLayoutVars>
          <dgm:chMax val="1"/>
          <dgm:chPref val="1"/>
        </dgm:presLayoutVars>
      </dgm:prSet>
      <dgm:spPr/>
    </dgm:pt>
    <dgm:pt modelId="{4C59E1FF-06BE-4E7B-8A28-8ED8B2DD364D}" type="pres">
      <dgm:prSet presAssocID="{B129B480-33F9-4871-A6B5-587F3BCE6748}" presName="sibTrans" presStyleCnt="0"/>
      <dgm:spPr/>
    </dgm:pt>
    <dgm:pt modelId="{42AE188E-9440-4FC8-8058-F7C1E1275DCB}" type="pres">
      <dgm:prSet presAssocID="{80E6CF13-5B8C-4F32-B60E-3BDF1FC225F4}" presName="compNode" presStyleCnt="0"/>
      <dgm:spPr/>
    </dgm:pt>
    <dgm:pt modelId="{4AF72824-EF97-4E55-9D6E-0B04DAF015B1}" type="pres">
      <dgm:prSet presAssocID="{80E6CF13-5B8C-4F32-B60E-3BDF1FC225F4}" presName="iconBgRect" presStyleLbl="bgShp" presStyleIdx="1" presStyleCnt="2"/>
      <dgm:spPr>
        <a:prstGeom prst="round2DiagRect">
          <a:avLst>
            <a:gd name="adj1" fmla="val 29727"/>
            <a:gd name="adj2" fmla="val 0"/>
          </a:avLst>
        </a:prstGeom>
      </dgm:spPr>
    </dgm:pt>
    <dgm:pt modelId="{B5FB6042-A869-437A-93B9-61BAED90075B}" type="pres">
      <dgm:prSet presAssocID="{80E6CF13-5B8C-4F32-B60E-3BDF1FC225F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D3DB34D4-7F1A-4697-A0F7-C01BA691E4E3}" type="pres">
      <dgm:prSet presAssocID="{80E6CF13-5B8C-4F32-B60E-3BDF1FC225F4}" presName="spaceRect" presStyleCnt="0"/>
      <dgm:spPr/>
    </dgm:pt>
    <dgm:pt modelId="{C4DDB47F-1D2E-45B5-9C01-5837E1947732}" type="pres">
      <dgm:prSet presAssocID="{80E6CF13-5B8C-4F32-B60E-3BDF1FC225F4}" presName="textRect" presStyleLbl="revTx" presStyleIdx="1" presStyleCnt="2">
        <dgm:presLayoutVars>
          <dgm:chMax val="1"/>
          <dgm:chPref val="1"/>
        </dgm:presLayoutVars>
      </dgm:prSet>
      <dgm:spPr/>
    </dgm:pt>
  </dgm:ptLst>
  <dgm:cxnLst>
    <dgm:cxn modelId="{37AA6F20-B59F-46DE-9F99-3E62D202F62B}" type="presOf" srcId="{5378EB0B-3FF3-4AE0-8623-FA454ECDABB9}" destId="{57C27A68-577A-462C-AE4E-7C109054E34A}" srcOrd="0" destOrd="0" presId="urn:microsoft.com/office/officeart/2018/5/layout/IconLeafLabelList"/>
    <dgm:cxn modelId="{89BC663A-F4A9-407A-B761-B8547D51FB9F}" srcId="{AF5A33C0-596C-402D-AF6E-955F7DB8E230}" destId="{80E6CF13-5B8C-4F32-B60E-3BDF1FC225F4}" srcOrd="1" destOrd="0" parTransId="{57E456EB-128C-4E0C-8843-60B74FA42954}" sibTransId="{6E65387D-1791-46A9-BC7E-1D30CA282C3C}"/>
    <dgm:cxn modelId="{0648C46A-8758-4897-86EA-FFEFF4FE144E}" srcId="{AF5A33C0-596C-402D-AF6E-955F7DB8E230}" destId="{5378EB0B-3FF3-4AE0-8623-FA454ECDABB9}" srcOrd="0" destOrd="0" parTransId="{5520B079-669B-4534-BF31-A11B6CF174E1}" sibTransId="{B129B480-33F9-4871-A6B5-587F3BCE6748}"/>
    <dgm:cxn modelId="{73A5E26A-8395-4199-8ADA-2FB36DAA6109}" type="presOf" srcId="{AF5A33C0-596C-402D-AF6E-955F7DB8E230}" destId="{754964C6-996F-4F3B-B682-B42244A8AD99}" srcOrd="0" destOrd="0" presId="urn:microsoft.com/office/officeart/2018/5/layout/IconLeafLabelList"/>
    <dgm:cxn modelId="{63B394C3-BFCC-42E8-9F95-E7D9E056B605}" type="presOf" srcId="{80E6CF13-5B8C-4F32-B60E-3BDF1FC225F4}" destId="{C4DDB47F-1D2E-45B5-9C01-5837E1947732}" srcOrd="0" destOrd="0" presId="urn:microsoft.com/office/officeart/2018/5/layout/IconLeafLabelList"/>
    <dgm:cxn modelId="{26AD5CFE-71A4-443B-9403-156B7FD62199}" type="presParOf" srcId="{754964C6-996F-4F3B-B682-B42244A8AD99}" destId="{50D9A29E-14F9-4D27-9D9E-3B91A48A44B0}" srcOrd="0" destOrd="0" presId="urn:microsoft.com/office/officeart/2018/5/layout/IconLeafLabelList"/>
    <dgm:cxn modelId="{B08AD0A4-B685-432A-8C47-860793350EE9}" type="presParOf" srcId="{50D9A29E-14F9-4D27-9D9E-3B91A48A44B0}" destId="{E9E46350-DCAB-4ABB-A6E4-980E03324EF1}" srcOrd="0" destOrd="0" presId="urn:microsoft.com/office/officeart/2018/5/layout/IconLeafLabelList"/>
    <dgm:cxn modelId="{E4FC76B8-A171-48FD-A5CB-CF0EAC335955}" type="presParOf" srcId="{50D9A29E-14F9-4D27-9D9E-3B91A48A44B0}" destId="{F9CD3210-562D-49B7-BC9F-4C19CA603C14}" srcOrd="1" destOrd="0" presId="urn:microsoft.com/office/officeart/2018/5/layout/IconLeafLabelList"/>
    <dgm:cxn modelId="{0EA53E23-D5E2-4C42-86F7-AEB886657ED5}" type="presParOf" srcId="{50D9A29E-14F9-4D27-9D9E-3B91A48A44B0}" destId="{A0EAF2C6-6AA0-4CC0-83DE-684051F1D366}" srcOrd="2" destOrd="0" presId="urn:microsoft.com/office/officeart/2018/5/layout/IconLeafLabelList"/>
    <dgm:cxn modelId="{75722062-DBC1-4A2A-A065-2E8082F0360B}" type="presParOf" srcId="{50D9A29E-14F9-4D27-9D9E-3B91A48A44B0}" destId="{57C27A68-577A-462C-AE4E-7C109054E34A}" srcOrd="3" destOrd="0" presId="urn:microsoft.com/office/officeart/2018/5/layout/IconLeafLabelList"/>
    <dgm:cxn modelId="{32DA20EB-BF1A-40E8-81C1-D8DAF01E93FB}" type="presParOf" srcId="{754964C6-996F-4F3B-B682-B42244A8AD99}" destId="{4C59E1FF-06BE-4E7B-8A28-8ED8B2DD364D}" srcOrd="1" destOrd="0" presId="urn:microsoft.com/office/officeart/2018/5/layout/IconLeafLabelList"/>
    <dgm:cxn modelId="{480E7692-CD9D-4761-9ED9-F64C77265199}" type="presParOf" srcId="{754964C6-996F-4F3B-B682-B42244A8AD99}" destId="{42AE188E-9440-4FC8-8058-F7C1E1275DCB}" srcOrd="2" destOrd="0" presId="urn:microsoft.com/office/officeart/2018/5/layout/IconLeafLabelList"/>
    <dgm:cxn modelId="{AFA4B34C-E71D-4B8E-8AFE-F6B955F520D4}" type="presParOf" srcId="{42AE188E-9440-4FC8-8058-F7C1E1275DCB}" destId="{4AF72824-EF97-4E55-9D6E-0B04DAF015B1}" srcOrd="0" destOrd="0" presId="urn:microsoft.com/office/officeart/2018/5/layout/IconLeafLabelList"/>
    <dgm:cxn modelId="{A2B79B11-0376-4F89-85D7-EE6CAFCEAFDC}" type="presParOf" srcId="{42AE188E-9440-4FC8-8058-F7C1E1275DCB}" destId="{B5FB6042-A869-437A-93B9-61BAED90075B}" srcOrd="1" destOrd="0" presId="urn:microsoft.com/office/officeart/2018/5/layout/IconLeafLabelList"/>
    <dgm:cxn modelId="{48E11298-B42E-48F9-9431-CAC3D2193AB7}" type="presParOf" srcId="{42AE188E-9440-4FC8-8058-F7C1E1275DCB}" destId="{D3DB34D4-7F1A-4697-A0F7-C01BA691E4E3}" srcOrd="2" destOrd="0" presId="urn:microsoft.com/office/officeart/2018/5/layout/IconLeafLabelList"/>
    <dgm:cxn modelId="{69D880F6-A092-4E6B-AA82-DB4D2F586EFA}" type="presParOf" srcId="{42AE188E-9440-4FC8-8058-F7C1E1275DCB}" destId="{C4DDB47F-1D2E-45B5-9C01-5837E1947732}" srcOrd="3" destOrd="0" presId="urn:microsoft.com/office/officeart/2018/5/layout/IconLeaf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46350-DCAB-4ABB-A6E4-980E03324EF1}">
      <dsp:nvSpPr>
        <dsp:cNvPr id="0" name=""/>
        <dsp:cNvSpPr/>
      </dsp:nvSpPr>
      <dsp:spPr>
        <a:xfrm>
          <a:off x="347226" y="407336"/>
          <a:ext cx="1085132" cy="108513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CD3210-562D-49B7-BC9F-4C19CA603C14}">
      <dsp:nvSpPr>
        <dsp:cNvPr id="0" name=""/>
        <dsp:cNvSpPr/>
      </dsp:nvSpPr>
      <dsp:spPr>
        <a:xfrm>
          <a:off x="547633" y="640761"/>
          <a:ext cx="622617" cy="6226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C27A68-577A-462C-AE4E-7C109054E34A}">
      <dsp:nvSpPr>
        <dsp:cNvPr id="0" name=""/>
        <dsp:cNvSpPr/>
      </dsp:nvSpPr>
      <dsp:spPr>
        <a:xfrm>
          <a:off x="339" y="1830461"/>
          <a:ext cx="1778906" cy="1734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solidFill>
                <a:schemeClr val="bg1"/>
              </a:solidFill>
            </a:rPr>
            <a:t>One of the most comprehensive and rigorous Rigging and Signaling</a:t>
          </a:r>
          <a:r>
            <a:rPr lang="en-US" sz="1400" kern="1200" dirty="0"/>
            <a:t> </a:t>
          </a:r>
          <a:r>
            <a:rPr lang="en-US" sz="1400" b="1" kern="1200" dirty="0">
              <a:solidFill>
                <a:schemeClr val="bg1"/>
              </a:solidFill>
            </a:rPr>
            <a:t>Certification Program available</a:t>
          </a:r>
        </a:p>
      </dsp:txBody>
      <dsp:txXfrm>
        <a:off x="339" y="1830461"/>
        <a:ext cx="1778906" cy="1734433"/>
      </dsp:txXfrm>
    </dsp:sp>
    <dsp:sp modelId="{4AF72824-EF97-4E55-9D6E-0B04DAF015B1}">
      <dsp:nvSpPr>
        <dsp:cNvPr id="0" name=""/>
        <dsp:cNvSpPr/>
      </dsp:nvSpPr>
      <dsp:spPr>
        <a:xfrm>
          <a:off x="2437441" y="407336"/>
          <a:ext cx="1085132" cy="108513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B6042-A869-437A-93B9-61BAED90075B}">
      <dsp:nvSpPr>
        <dsp:cNvPr id="0" name=""/>
        <dsp:cNvSpPr/>
      </dsp:nvSpPr>
      <dsp:spPr>
        <a:xfrm>
          <a:off x="2668698" y="638594"/>
          <a:ext cx="622617" cy="6226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DB47F-1D2E-45B5-9C01-5837E1947732}">
      <dsp:nvSpPr>
        <dsp:cNvPr id="0" name=""/>
        <dsp:cNvSpPr/>
      </dsp:nvSpPr>
      <dsp:spPr>
        <a:xfrm>
          <a:off x="2090554" y="1830461"/>
          <a:ext cx="1778906" cy="1734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solidFill>
                <a:schemeClr val="bg1"/>
              </a:solidFill>
            </a:rPr>
            <a:t>It’s What’s behind the certification that  REALLY matters!</a:t>
          </a:r>
          <a:endParaRPr lang="en-US" sz="1400" kern="1200" dirty="0">
            <a:solidFill>
              <a:schemeClr val="bg1"/>
            </a:solidFill>
          </a:endParaRPr>
        </a:p>
      </dsp:txBody>
      <dsp:txXfrm>
        <a:off x="2090554" y="1830461"/>
        <a:ext cx="1778906" cy="1734433"/>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5" tIns="46579" rIns="93155" bIns="4657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55" tIns="46579" rIns="93155" bIns="46579" rtlCol="0"/>
          <a:lstStyle>
            <a:lvl1pPr algn="r">
              <a:defRPr sz="1200"/>
            </a:lvl1pPr>
          </a:lstStyle>
          <a:p>
            <a:fld id="{711648AD-2239-49B6-A0B3-255F91184474}" type="datetimeFigureOut">
              <a:rPr lang="en-US" smtClean="0"/>
              <a:t>9/14/2022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5" tIns="46579" rIns="93155" bIns="4657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5" tIns="46579" rIns="93155"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55" tIns="46579" rIns="93155" bIns="4657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55" tIns="46579" rIns="93155" bIns="46579" rtlCol="0" anchor="b"/>
          <a:lstStyle>
            <a:lvl1pPr algn="r">
              <a:defRPr sz="1200"/>
            </a:lvl1pPr>
          </a:lstStyle>
          <a:p>
            <a:fld id="{837A9A21-C780-4006-A94E-DD5AADDCD1A4}" type="slidenum">
              <a:rPr lang="en-US" smtClean="0"/>
              <a:t>‹#›</a:t>
            </a:fld>
            <a:endParaRPr lang="en-US"/>
          </a:p>
        </p:txBody>
      </p:sp>
    </p:spTree>
    <p:extLst>
      <p:ext uri="{BB962C8B-B14F-4D97-AF65-F5344CB8AC3E}">
        <p14:creationId xmlns:p14="http://schemas.microsoft.com/office/powerpoint/2010/main" val="5781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A9A21-C780-4006-A94E-DD5AADDCD1A4}" type="slidenum">
              <a:rPr lang="en-US" smtClean="0"/>
              <a:t>1</a:t>
            </a:fld>
            <a:endParaRPr lang="en-US"/>
          </a:p>
        </p:txBody>
      </p:sp>
    </p:spTree>
    <p:extLst>
      <p:ext uri="{BB962C8B-B14F-4D97-AF65-F5344CB8AC3E}">
        <p14:creationId xmlns:p14="http://schemas.microsoft.com/office/powerpoint/2010/main" val="4116644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A9A21-C780-4006-A94E-DD5AADDCD1A4}" type="slidenum">
              <a:rPr lang="en-US" smtClean="0"/>
              <a:t>10</a:t>
            </a:fld>
            <a:endParaRPr lang="en-US"/>
          </a:p>
        </p:txBody>
      </p:sp>
    </p:spTree>
    <p:extLst>
      <p:ext uri="{BB962C8B-B14F-4D97-AF65-F5344CB8AC3E}">
        <p14:creationId xmlns:p14="http://schemas.microsoft.com/office/powerpoint/2010/main" val="3503720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A9A21-C780-4006-A94E-DD5AADDCD1A4}" type="slidenum">
              <a:rPr lang="en-US" smtClean="0"/>
              <a:t>11</a:t>
            </a:fld>
            <a:endParaRPr lang="en-US"/>
          </a:p>
        </p:txBody>
      </p:sp>
    </p:spTree>
    <p:extLst>
      <p:ext uri="{BB962C8B-B14F-4D97-AF65-F5344CB8AC3E}">
        <p14:creationId xmlns:p14="http://schemas.microsoft.com/office/powerpoint/2010/main" val="1097645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A9A21-C780-4006-A94E-DD5AADDCD1A4}" type="slidenum">
              <a:rPr lang="en-US" smtClean="0"/>
              <a:t>12</a:t>
            </a:fld>
            <a:endParaRPr lang="en-US"/>
          </a:p>
        </p:txBody>
      </p:sp>
    </p:spTree>
    <p:extLst>
      <p:ext uri="{BB962C8B-B14F-4D97-AF65-F5344CB8AC3E}">
        <p14:creationId xmlns:p14="http://schemas.microsoft.com/office/powerpoint/2010/main" val="111298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A9A21-C780-4006-A94E-DD5AADDCD1A4}" type="slidenum">
              <a:rPr lang="en-US" smtClean="0"/>
              <a:t>13</a:t>
            </a:fld>
            <a:endParaRPr lang="en-US"/>
          </a:p>
        </p:txBody>
      </p:sp>
    </p:spTree>
    <p:extLst>
      <p:ext uri="{BB962C8B-B14F-4D97-AF65-F5344CB8AC3E}">
        <p14:creationId xmlns:p14="http://schemas.microsoft.com/office/powerpoint/2010/main" val="3716905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A9A21-C780-4006-A94E-DD5AADDCD1A4}" type="slidenum">
              <a:rPr lang="en-US" smtClean="0"/>
              <a:t>14</a:t>
            </a:fld>
            <a:endParaRPr lang="en-US"/>
          </a:p>
        </p:txBody>
      </p:sp>
    </p:spTree>
    <p:extLst>
      <p:ext uri="{BB962C8B-B14F-4D97-AF65-F5344CB8AC3E}">
        <p14:creationId xmlns:p14="http://schemas.microsoft.com/office/powerpoint/2010/main" val="415994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A9A21-C780-4006-A94E-DD5AADDCD1A4}" type="slidenum">
              <a:rPr lang="en-US" smtClean="0"/>
              <a:t>15</a:t>
            </a:fld>
            <a:endParaRPr lang="en-US"/>
          </a:p>
        </p:txBody>
      </p:sp>
    </p:spTree>
    <p:extLst>
      <p:ext uri="{BB962C8B-B14F-4D97-AF65-F5344CB8AC3E}">
        <p14:creationId xmlns:p14="http://schemas.microsoft.com/office/powerpoint/2010/main" val="5795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A9A21-C780-4006-A94E-DD5AADDCD1A4}" type="slidenum">
              <a:rPr lang="en-US" smtClean="0"/>
              <a:t>2</a:t>
            </a:fld>
            <a:endParaRPr lang="en-US"/>
          </a:p>
        </p:txBody>
      </p:sp>
    </p:spTree>
    <p:extLst>
      <p:ext uri="{BB962C8B-B14F-4D97-AF65-F5344CB8AC3E}">
        <p14:creationId xmlns:p14="http://schemas.microsoft.com/office/powerpoint/2010/main" val="396498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A9A21-C780-4006-A94E-DD5AADDCD1A4}" type="slidenum">
              <a:rPr lang="en-US" smtClean="0"/>
              <a:t>3</a:t>
            </a:fld>
            <a:endParaRPr lang="en-US"/>
          </a:p>
        </p:txBody>
      </p:sp>
    </p:spTree>
    <p:extLst>
      <p:ext uri="{BB962C8B-B14F-4D97-AF65-F5344CB8AC3E}">
        <p14:creationId xmlns:p14="http://schemas.microsoft.com/office/powerpoint/2010/main" val="881968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A9A21-C780-4006-A94E-DD5AADDCD1A4}" type="slidenum">
              <a:rPr lang="en-US" smtClean="0"/>
              <a:t>4</a:t>
            </a:fld>
            <a:endParaRPr lang="en-US"/>
          </a:p>
        </p:txBody>
      </p:sp>
    </p:spTree>
    <p:extLst>
      <p:ext uri="{BB962C8B-B14F-4D97-AF65-F5344CB8AC3E}">
        <p14:creationId xmlns:p14="http://schemas.microsoft.com/office/powerpoint/2010/main" val="314566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A9A21-C780-4006-A94E-DD5AADDCD1A4}" type="slidenum">
              <a:rPr lang="en-US" smtClean="0"/>
              <a:t>5</a:t>
            </a:fld>
            <a:endParaRPr lang="en-US"/>
          </a:p>
        </p:txBody>
      </p:sp>
    </p:spTree>
    <p:extLst>
      <p:ext uri="{BB962C8B-B14F-4D97-AF65-F5344CB8AC3E}">
        <p14:creationId xmlns:p14="http://schemas.microsoft.com/office/powerpoint/2010/main" val="123889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A9A21-C780-4006-A94E-DD5AADDCD1A4}" type="slidenum">
              <a:rPr lang="en-US" smtClean="0"/>
              <a:t>6</a:t>
            </a:fld>
            <a:endParaRPr lang="en-US"/>
          </a:p>
        </p:txBody>
      </p:sp>
    </p:spTree>
    <p:extLst>
      <p:ext uri="{BB962C8B-B14F-4D97-AF65-F5344CB8AC3E}">
        <p14:creationId xmlns:p14="http://schemas.microsoft.com/office/powerpoint/2010/main" val="398751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A9A21-C780-4006-A94E-DD5AADDCD1A4}" type="slidenum">
              <a:rPr lang="en-US" smtClean="0"/>
              <a:t>7</a:t>
            </a:fld>
            <a:endParaRPr lang="en-US"/>
          </a:p>
        </p:txBody>
      </p:sp>
    </p:spTree>
    <p:extLst>
      <p:ext uri="{BB962C8B-B14F-4D97-AF65-F5344CB8AC3E}">
        <p14:creationId xmlns:p14="http://schemas.microsoft.com/office/powerpoint/2010/main" val="221458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A9A21-C780-4006-A94E-DD5AADDCD1A4}" type="slidenum">
              <a:rPr lang="en-US" smtClean="0"/>
              <a:t>8</a:t>
            </a:fld>
            <a:endParaRPr lang="en-US"/>
          </a:p>
        </p:txBody>
      </p:sp>
    </p:spTree>
    <p:extLst>
      <p:ext uri="{BB962C8B-B14F-4D97-AF65-F5344CB8AC3E}">
        <p14:creationId xmlns:p14="http://schemas.microsoft.com/office/powerpoint/2010/main" val="274511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A9A21-C780-4006-A94E-DD5AADDCD1A4}" type="slidenum">
              <a:rPr lang="en-US" smtClean="0"/>
              <a:t>9</a:t>
            </a:fld>
            <a:endParaRPr lang="en-US"/>
          </a:p>
        </p:txBody>
      </p:sp>
    </p:spTree>
    <p:extLst>
      <p:ext uri="{BB962C8B-B14F-4D97-AF65-F5344CB8AC3E}">
        <p14:creationId xmlns:p14="http://schemas.microsoft.com/office/powerpoint/2010/main" val="265211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2929694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687487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1566071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7511385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628191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2013218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879316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4148760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5311791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55728"/>
            <a:ext cx="8191500" cy="896399"/>
          </a:xfrm>
          <a:prstGeom prst="rect">
            <a:avLst/>
          </a:prstGeom>
        </p:spPr>
        <p:txBody>
          <a:bodyPr/>
          <a:lstStyle>
            <a:lvl1pPr>
              <a:defRPr b="1"/>
            </a:lvl1pPr>
          </a:lstStyle>
          <a:p>
            <a:r>
              <a:rPr lang="en-US"/>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latin typeface="Arial" charset="0"/>
            </a:endParaRPr>
          </a:p>
        </p:txBody>
      </p:sp>
      <p:sp>
        <p:nvSpPr>
          <p:cNvPr id="9" name="Right Triangle 8">
            <a:extLst>
              <a:ext uri="{FF2B5EF4-FFF2-40B4-BE49-F238E27FC236}">
                <a16:creationId xmlns:a16="http://schemas.microsoft.com/office/drawing/2014/main" id="{B11E4405-FA35-4013-9BF6-753B7EF2B392}"/>
              </a:ext>
            </a:extLst>
          </p:cNvPr>
          <p:cNvSpPr/>
          <p:nvPr userDrawn="1"/>
        </p:nvSpPr>
        <p:spPr bwMode="auto">
          <a:xfrm>
            <a:off x="0" y="5281"/>
            <a:ext cx="8292613" cy="1540943"/>
          </a:xfrm>
          <a:prstGeom prst="rtTriangle">
            <a:avLst/>
          </a:prstGeom>
          <a:solidFill>
            <a:srgbClr val="FF0000"/>
          </a:solidFill>
          <a:ln>
            <a:noFill/>
          </a:ln>
          <a:effectLst/>
          <a:scene3d>
            <a:camera prst="orthographicFront">
              <a:rot lat="10800000" lon="0" rev="0"/>
            </a:camera>
            <a:lightRig rig="threePt" dir="t"/>
          </a:scene3d>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000" b="1">
              <a:solidFill>
                <a:prstClr val="white"/>
              </a:solidFill>
              <a:latin typeface="Arial" panose="020B0604020202020204" pitchFamily="34" charset="0"/>
            </a:endParaRPr>
          </a:p>
        </p:txBody>
      </p:sp>
      <p:sp>
        <p:nvSpPr>
          <p:cNvPr id="10" name="Right Triangle 9">
            <a:extLst>
              <a:ext uri="{FF2B5EF4-FFF2-40B4-BE49-F238E27FC236}">
                <a16:creationId xmlns:a16="http://schemas.microsoft.com/office/drawing/2014/main" id="{0F7EEE47-2AD5-4D16-B679-D829041F2BE9}"/>
              </a:ext>
            </a:extLst>
          </p:cNvPr>
          <p:cNvSpPr/>
          <p:nvPr userDrawn="1"/>
        </p:nvSpPr>
        <p:spPr bwMode="auto">
          <a:xfrm rot="5400000">
            <a:off x="-1295400" y="1295401"/>
            <a:ext cx="4267202" cy="1676401"/>
          </a:xfrm>
          <a:prstGeom prst="rtTriangle">
            <a:avLst/>
          </a:prstGeom>
          <a:solidFill>
            <a:schemeClr val="tx2">
              <a:lumMod val="75000"/>
            </a:schemeClr>
          </a:solidFill>
          <a:ln>
            <a:solidFill>
              <a:schemeClr val="tx1">
                <a:lumMod val="75000"/>
              </a:schemeClr>
            </a:solidFill>
          </a:ln>
          <a:effectLst/>
          <a:scene3d>
            <a:camera prst="orthographicFront">
              <a:rot lat="0" lon="0" rev="0"/>
            </a:camera>
            <a:lightRig rig="threePt" dir="t"/>
          </a:scene3d>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000" b="1">
              <a:solidFill>
                <a:prstClr val="white"/>
              </a:solidFill>
              <a:latin typeface="Arial" panose="020B0604020202020204" pitchFamily="34" charset="0"/>
            </a:endParaRPr>
          </a:p>
        </p:txBody>
      </p:sp>
      <p:pic>
        <p:nvPicPr>
          <p:cNvPr id="11" name="Picture 10" descr="A close up of a sign&#10;&#10;Description generated with very high confidence">
            <a:extLst>
              <a:ext uri="{FF2B5EF4-FFF2-40B4-BE49-F238E27FC236}">
                <a16:creationId xmlns:a16="http://schemas.microsoft.com/office/drawing/2014/main" id="{F1F039F9-98E6-4D4F-9A31-2839770A0F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66335" cy="1466335"/>
          </a:xfrm>
          <a:prstGeom prst="rect">
            <a:avLst/>
          </a:prstGeom>
        </p:spPr>
      </p:pic>
    </p:spTree>
    <p:extLst>
      <p:ext uri="{BB962C8B-B14F-4D97-AF65-F5344CB8AC3E}">
        <p14:creationId xmlns:p14="http://schemas.microsoft.com/office/powerpoint/2010/main" val="1174848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stretch>
            <a:fillRect/>
          </a:stretch>
        </p:blipFill>
        <p:spPr>
          <a:xfrm>
            <a:off x="6112476" y="5011806"/>
            <a:ext cx="3031524" cy="1868907"/>
          </a:xfrm>
          <a:prstGeom prst="rect">
            <a:avLst/>
          </a:prstGeom>
        </p:spPr>
      </p:pic>
      <p:sp>
        <p:nvSpPr>
          <p:cNvPr id="27" name="Rectangle 19"/>
          <p:cNvSpPr>
            <a:spLocks noChangeArrowheads="1"/>
          </p:cNvSpPr>
          <p:nvPr userDrawn="1"/>
        </p:nvSpPr>
        <p:spPr bwMode="auto">
          <a:xfrm>
            <a:off x="0" y="0"/>
            <a:ext cx="9144000" cy="244475"/>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fontAlgn="base">
              <a:spcBef>
                <a:spcPct val="0"/>
              </a:spcBef>
              <a:spcAft>
                <a:spcPct val="0"/>
              </a:spcAft>
            </a:pPr>
            <a:endParaRPr lang="fr-FR" altLang="en-US">
              <a:solidFill>
                <a:srgbClr val="FFFFFF"/>
              </a:solidFill>
            </a:endParaRPr>
          </a:p>
        </p:txBody>
      </p:sp>
      <p:sp>
        <p:nvSpPr>
          <p:cNvPr id="2" name="Title 1"/>
          <p:cNvSpPr>
            <a:spLocks noGrp="1"/>
          </p:cNvSpPr>
          <p:nvPr userDrawn="1">
            <p:ph type="title"/>
          </p:nvPr>
        </p:nvSpPr>
        <p:spPr>
          <a:xfrm>
            <a:off x="609600" y="321895"/>
            <a:ext cx="7848600" cy="751255"/>
          </a:xfrm>
          <a:prstGeom prst="rect">
            <a:avLst/>
          </a:prstGeom>
        </p:spPr>
        <p:txBody>
          <a:bodyPr/>
          <a:lstStyle>
            <a:lvl1pPr algn="ctr">
              <a:defRPr sz="3600" b="1"/>
            </a:lvl1pPr>
          </a:lstStyle>
          <a:p>
            <a:r>
              <a:rPr lang="en-US" dirty="0"/>
              <a:t>Click to edit Master title style</a:t>
            </a:r>
          </a:p>
        </p:txBody>
      </p:sp>
      <p:sp>
        <p:nvSpPr>
          <p:cNvPr id="9" name="Slide Number Placeholder 5">
            <a:extLst>
              <a:ext uri="{FF2B5EF4-FFF2-40B4-BE49-F238E27FC236}">
                <a16:creationId xmlns:a16="http://schemas.microsoft.com/office/drawing/2014/main" id="{477FE12A-D99F-4E5C-B93B-CE15A254753B}"/>
              </a:ext>
            </a:extLst>
          </p:cNvPr>
          <p:cNvSpPr>
            <a:spLocks noGrp="1"/>
          </p:cNvSpPr>
          <p:nvPr>
            <p:ph type="sldNum" sz="quarter" idx="12"/>
          </p:nvPr>
        </p:nvSpPr>
        <p:spPr>
          <a:xfrm>
            <a:off x="7772400" y="6448425"/>
            <a:ext cx="685800" cy="365125"/>
          </a:xfrm>
          <a:prstGeom prst="rect">
            <a:avLst/>
          </a:prstGeom>
        </p:spPr>
        <p:txBody>
          <a:bodyPr/>
          <a:lstStyle>
            <a:lvl1pPr algn="ctr">
              <a:defRPr>
                <a:solidFill>
                  <a:schemeClr val="bg1"/>
                </a:solidFill>
              </a:defRPr>
            </a:lvl1pPr>
          </a:lstStyle>
          <a:p>
            <a:pPr fontAlgn="base">
              <a:spcBef>
                <a:spcPct val="0"/>
              </a:spcBef>
              <a:spcAft>
                <a:spcPct val="0"/>
              </a:spcAft>
            </a:pPr>
            <a:fld id="{A0354933-CD71-49EE-A893-B366F13020E0}" type="slidenum">
              <a:rPr lang="en-US" smtClean="0">
                <a:latin typeface="Arial" charset="0"/>
              </a:rPr>
              <a:pPr fontAlgn="base">
                <a:spcBef>
                  <a:spcPct val="0"/>
                </a:spcBef>
                <a:spcAft>
                  <a:spcPct val="0"/>
                </a:spcAft>
              </a:pPr>
              <a:t>‹#›</a:t>
            </a:fld>
            <a:endParaRPr lang="en-US">
              <a:latin typeface="Arial" charset="0"/>
            </a:endParaRPr>
          </a:p>
        </p:txBody>
      </p:sp>
      <p:sp>
        <p:nvSpPr>
          <p:cNvPr id="7" name="Text Placeholder 6">
            <a:extLst>
              <a:ext uri="{FF2B5EF4-FFF2-40B4-BE49-F238E27FC236}">
                <a16:creationId xmlns:a16="http://schemas.microsoft.com/office/drawing/2014/main" id="{50797400-9F5C-44BB-B719-1EFD3702A2DE}"/>
              </a:ext>
            </a:extLst>
          </p:cNvPr>
          <p:cNvSpPr>
            <a:spLocks noGrp="1"/>
          </p:cNvSpPr>
          <p:nvPr>
            <p:ph type="body" sz="quarter" idx="13"/>
          </p:nvPr>
        </p:nvSpPr>
        <p:spPr>
          <a:xfrm>
            <a:off x="310551" y="1485098"/>
            <a:ext cx="8522897" cy="4642652"/>
          </a:xfrm>
          <a:prstGeom prst="rect">
            <a:avLst/>
          </a:prstGeom>
        </p:spPr>
        <p:txBody>
          <a:bodyPr/>
          <a:lstStyle>
            <a:lvl1pPr>
              <a:defRPr sz="2800"/>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A close up of a sign&#10;&#10;Description generated with very high confidence">
            <a:extLst>
              <a:ext uri="{FF2B5EF4-FFF2-40B4-BE49-F238E27FC236}">
                <a16:creationId xmlns:a16="http://schemas.microsoft.com/office/drawing/2014/main" id="{4870EE29-DE94-4746-B520-9D83A4540D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4913"/>
            <a:ext cx="685800" cy="685800"/>
          </a:xfrm>
          <a:prstGeom prst="rect">
            <a:avLst/>
          </a:prstGeom>
        </p:spPr>
      </p:pic>
    </p:spTree>
    <p:extLst>
      <p:ext uri="{BB962C8B-B14F-4D97-AF65-F5344CB8AC3E}">
        <p14:creationId xmlns:p14="http://schemas.microsoft.com/office/powerpoint/2010/main" val="183971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9468358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1895"/>
            <a:ext cx="7848600" cy="751255"/>
          </a:xfrm>
          <a:prstGeom prst="rect">
            <a:avLst/>
          </a:prstGeom>
        </p:spPr>
        <p:txBody>
          <a:bodyPr/>
          <a:lstStyle>
            <a:lvl1pPr algn="ctr">
              <a:defRPr sz="3600" b="1"/>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477FE12A-D99F-4E5C-B93B-CE15A254753B}"/>
              </a:ext>
            </a:extLst>
          </p:cNvPr>
          <p:cNvSpPr>
            <a:spLocks noGrp="1"/>
          </p:cNvSpPr>
          <p:nvPr>
            <p:ph type="sldNum" sz="quarter" idx="12"/>
          </p:nvPr>
        </p:nvSpPr>
        <p:spPr>
          <a:xfrm>
            <a:off x="7772400" y="6448425"/>
            <a:ext cx="685800" cy="365125"/>
          </a:xfrm>
          <a:prstGeom prst="rect">
            <a:avLst/>
          </a:prstGeom>
        </p:spPr>
        <p:txBody>
          <a:bodyPr/>
          <a:lstStyle>
            <a:lvl1pPr algn="ctr">
              <a:defRPr>
                <a:solidFill>
                  <a:schemeClr val="bg1"/>
                </a:solidFill>
              </a:defRPr>
            </a:lvl1pPr>
          </a:lstStyle>
          <a:p>
            <a:pPr fontAlgn="base">
              <a:spcBef>
                <a:spcPct val="0"/>
              </a:spcBef>
              <a:spcAft>
                <a:spcPct val="0"/>
              </a:spcAft>
            </a:pPr>
            <a:fld id="{A0354933-CD71-49EE-A893-B366F13020E0}" type="slidenum">
              <a:rPr lang="en-US" smtClean="0">
                <a:latin typeface="Arial" charset="0"/>
              </a:rPr>
              <a:pPr fontAlgn="base">
                <a:spcBef>
                  <a:spcPct val="0"/>
                </a:spcBef>
                <a:spcAft>
                  <a:spcPct val="0"/>
                </a:spcAft>
              </a:pPr>
              <a:t>‹#›</a:t>
            </a:fld>
            <a:endParaRPr lang="en-US">
              <a:latin typeface="Arial" charset="0"/>
            </a:endParaRPr>
          </a:p>
        </p:txBody>
      </p:sp>
      <p:sp>
        <p:nvSpPr>
          <p:cNvPr id="7" name="Text Placeholder 6">
            <a:extLst>
              <a:ext uri="{FF2B5EF4-FFF2-40B4-BE49-F238E27FC236}">
                <a16:creationId xmlns:a16="http://schemas.microsoft.com/office/drawing/2014/main" id="{50797400-9F5C-44BB-B719-1EFD3702A2DE}"/>
              </a:ext>
            </a:extLst>
          </p:cNvPr>
          <p:cNvSpPr>
            <a:spLocks noGrp="1"/>
          </p:cNvSpPr>
          <p:nvPr>
            <p:ph type="body" sz="quarter" idx="13"/>
          </p:nvPr>
        </p:nvSpPr>
        <p:spPr>
          <a:xfrm>
            <a:off x="247650" y="1485098"/>
            <a:ext cx="4324350" cy="5016500"/>
          </a:xfrm>
          <a:prstGeom prst="rect">
            <a:avLst/>
          </a:prstGeom>
        </p:spPr>
        <p:txBody>
          <a:bodyPr/>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CE7D69E3-5772-4DC9-8C40-4E1BD624C642}"/>
              </a:ext>
            </a:extLst>
          </p:cNvPr>
          <p:cNvSpPr>
            <a:spLocks noGrp="1"/>
          </p:cNvSpPr>
          <p:nvPr>
            <p:ph sz="quarter" idx="14"/>
          </p:nvPr>
        </p:nvSpPr>
        <p:spPr>
          <a:xfrm>
            <a:off x="4646613" y="1485098"/>
            <a:ext cx="4249737" cy="4170362"/>
          </a:xfrm>
          <a:prstGeom prst="rect">
            <a:avLst/>
          </a:prstGeom>
        </p:spPr>
        <p:txBody>
          <a:bodyPr/>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441D1637-03B6-482A-B38B-6D78BF021E61}"/>
              </a:ext>
            </a:extLst>
          </p:cNvPr>
          <p:cNvPicPr>
            <a:picLocks noChangeAspect="1"/>
          </p:cNvPicPr>
          <p:nvPr userDrawn="1"/>
        </p:nvPicPr>
        <p:blipFill>
          <a:blip r:embed="rId2"/>
          <a:stretch>
            <a:fillRect/>
          </a:stretch>
        </p:blipFill>
        <p:spPr>
          <a:xfrm>
            <a:off x="6112476" y="5011806"/>
            <a:ext cx="3031524" cy="1868907"/>
          </a:xfrm>
          <a:prstGeom prst="rect">
            <a:avLst/>
          </a:prstGeom>
        </p:spPr>
      </p:pic>
      <p:sp>
        <p:nvSpPr>
          <p:cNvPr id="12" name="Rectangle 19">
            <a:extLst>
              <a:ext uri="{FF2B5EF4-FFF2-40B4-BE49-F238E27FC236}">
                <a16:creationId xmlns:a16="http://schemas.microsoft.com/office/drawing/2014/main" id="{EBF03132-9EA1-4196-BE0C-413E42025623}"/>
              </a:ext>
            </a:extLst>
          </p:cNvPr>
          <p:cNvSpPr>
            <a:spLocks noChangeArrowheads="1"/>
          </p:cNvSpPr>
          <p:nvPr userDrawn="1"/>
        </p:nvSpPr>
        <p:spPr bwMode="auto">
          <a:xfrm>
            <a:off x="0" y="0"/>
            <a:ext cx="9144000" cy="244475"/>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fontAlgn="base">
              <a:spcBef>
                <a:spcPct val="0"/>
              </a:spcBef>
              <a:spcAft>
                <a:spcPct val="0"/>
              </a:spcAft>
            </a:pPr>
            <a:endParaRPr lang="fr-FR" altLang="en-US">
              <a:solidFill>
                <a:srgbClr val="FFFFFF"/>
              </a:solidFill>
            </a:endParaRPr>
          </a:p>
        </p:txBody>
      </p:sp>
      <p:sp>
        <p:nvSpPr>
          <p:cNvPr id="14" name="Title 1">
            <a:extLst>
              <a:ext uri="{FF2B5EF4-FFF2-40B4-BE49-F238E27FC236}">
                <a16:creationId xmlns:a16="http://schemas.microsoft.com/office/drawing/2014/main" id="{334FE4F8-87FC-49E5-880A-718E41AD56E2}"/>
              </a:ext>
            </a:extLst>
          </p:cNvPr>
          <p:cNvSpPr>
            <a:spLocks noGrp="1"/>
          </p:cNvSpPr>
          <p:nvPr>
            <p:ph type="title"/>
          </p:nvPr>
        </p:nvSpPr>
        <p:spPr>
          <a:xfrm>
            <a:off x="609600" y="321895"/>
            <a:ext cx="7848600" cy="751255"/>
          </a:xfrm>
          <a:prstGeom prst="rect">
            <a:avLst/>
          </a:prstGeom>
        </p:spPr>
        <p:txBody>
          <a:bodyPr/>
          <a:lstStyle>
            <a:lvl1pPr algn="ctr">
              <a:defRPr sz="3600" b="1"/>
            </a:lvl1pPr>
          </a:lstStyle>
          <a:p>
            <a:r>
              <a:rPr lang="en-US" dirty="0"/>
              <a:t>Click to edit Master title style</a:t>
            </a:r>
          </a:p>
        </p:txBody>
      </p:sp>
      <p:pic>
        <p:nvPicPr>
          <p:cNvPr id="15" name="Picture 14" descr="A close up of a sign&#10;&#10;Description generated with very high confidence">
            <a:extLst>
              <a:ext uri="{FF2B5EF4-FFF2-40B4-BE49-F238E27FC236}">
                <a16:creationId xmlns:a16="http://schemas.microsoft.com/office/drawing/2014/main" id="{0F8A4289-E495-497E-B5DC-F9DB9EE882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4913"/>
            <a:ext cx="685800" cy="685800"/>
          </a:xfrm>
          <a:prstGeom prst="rect">
            <a:avLst/>
          </a:prstGeom>
        </p:spPr>
      </p:pic>
    </p:spTree>
    <p:extLst>
      <p:ext uri="{BB962C8B-B14F-4D97-AF65-F5344CB8AC3E}">
        <p14:creationId xmlns:p14="http://schemas.microsoft.com/office/powerpoint/2010/main" val="476100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stretch>
            <a:fillRect/>
          </a:stretch>
        </p:blipFill>
        <p:spPr>
          <a:xfrm>
            <a:off x="6112476" y="5011806"/>
            <a:ext cx="3031524" cy="1868907"/>
          </a:xfrm>
          <a:prstGeom prst="rect">
            <a:avLst/>
          </a:prstGeom>
        </p:spPr>
      </p:pic>
      <p:sp>
        <p:nvSpPr>
          <p:cNvPr id="27" name="Rectangle 19"/>
          <p:cNvSpPr>
            <a:spLocks noChangeArrowheads="1"/>
          </p:cNvSpPr>
          <p:nvPr userDrawn="1"/>
        </p:nvSpPr>
        <p:spPr bwMode="auto">
          <a:xfrm>
            <a:off x="0" y="0"/>
            <a:ext cx="9144000" cy="244475"/>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fontAlgn="base">
              <a:spcBef>
                <a:spcPct val="0"/>
              </a:spcBef>
              <a:spcAft>
                <a:spcPct val="0"/>
              </a:spcAft>
            </a:pPr>
            <a:endParaRPr lang="fr-FR" altLang="en-US">
              <a:solidFill>
                <a:srgbClr val="FFFFFF"/>
              </a:solidFill>
            </a:endParaRPr>
          </a:p>
        </p:txBody>
      </p:sp>
      <p:sp>
        <p:nvSpPr>
          <p:cNvPr id="2" name="Title 1"/>
          <p:cNvSpPr>
            <a:spLocks noGrp="1"/>
          </p:cNvSpPr>
          <p:nvPr userDrawn="1">
            <p:ph type="title"/>
          </p:nvPr>
        </p:nvSpPr>
        <p:spPr>
          <a:xfrm>
            <a:off x="609600" y="321895"/>
            <a:ext cx="7848600" cy="751255"/>
          </a:xfrm>
          <a:prstGeom prst="rect">
            <a:avLst/>
          </a:prstGeom>
        </p:spPr>
        <p:txBody>
          <a:bodyPr/>
          <a:lstStyle>
            <a:lvl1pPr algn="ctr">
              <a:defRPr sz="3600" b="1"/>
            </a:lvl1pPr>
          </a:lstStyle>
          <a:p>
            <a:r>
              <a:rPr lang="en-US" dirty="0"/>
              <a:t>Click to edit Master title style</a:t>
            </a:r>
          </a:p>
        </p:txBody>
      </p:sp>
      <p:sp>
        <p:nvSpPr>
          <p:cNvPr id="9" name="Slide Number Placeholder 5">
            <a:extLst>
              <a:ext uri="{FF2B5EF4-FFF2-40B4-BE49-F238E27FC236}">
                <a16:creationId xmlns:a16="http://schemas.microsoft.com/office/drawing/2014/main" id="{477FE12A-D99F-4E5C-B93B-CE15A254753B}"/>
              </a:ext>
            </a:extLst>
          </p:cNvPr>
          <p:cNvSpPr>
            <a:spLocks noGrp="1"/>
          </p:cNvSpPr>
          <p:nvPr>
            <p:ph type="sldNum" sz="quarter" idx="12"/>
          </p:nvPr>
        </p:nvSpPr>
        <p:spPr>
          <a:xfrm>
            <a:off x="7772400" y="6448425"/>
            <a:ext cx="685800" cy="365125"/>
          </a:xfrm>
          <a:prstGeom prst="rect">
            <a:avLst/>
          </a:prstGeom>
        </p:spPr>
        <p:txBody>
          <a:bodyPr/>
          <a:lstStyle>
            <a:lvl1pPr algn="ctr">
              <a:defRPr>
                <a:solidFill>
                  <a:schemeClr val="bg1"/>
                </a:solidFill>
              </a:defRPr>
            </a:lvl1pPr>
          </a:lstStyle>
          <a:p>
            <a:pPr fontAlgn="base">
              <a:spcBef>
                <a:spcPct val="0"/>
              </a:spcBef>
              <a:spcAft>
                <a:spcPct val="0"/>
              </a:spcAft>
            </a:pPr>
            <a:fld id="{A0354933-CD71-49EE-A893-B366F13020E0}" type="slidenum">
              <a:rPr lang="en-US" smtClean="0">
                <a:latin typeface="Arial" charset="0"/>
              </a:rPr>
              <a:pPr fontAlgn="base">
                <a:spcBef>
                  <a:spcPct val="0"/>
                </a:spcBef>
                <a:spcAft>
                  <a:spcPct val="0"/>
                </a:spcAft>
              </a:pPr>
              <a:t>‹#›</a:t>
            </a:fld>
            <a:endParaRPr lang="en-US">
              <a:latin typeface="Arial" charset="0"/>
            </a:endParaRPr>
          </a:p>
        </p:txBody>
      </p:sp>
      <p:sp>
        <p:nvSpPr>
          <p:cNvPr id="7" name="Text Placeholder 6">
            <a:extLst>
              <a:ext uri="{FF2B5EF4-FFF2-40B4-BE49-F238E27FC236}">
                <a16:creationId xmlns:a16="http://schemas.microsoft.com/office/drawing/2014/main" id="{50797400-9F5C-44BB-B719-1EFD3702A2DE}"/>
              </a:ext>
            </a:extLst>
          </p:cNvPr>
          <p:cNvSpPr>
            <a:spLocks noGrp="1"/>
          </p:cNvSpPr>
          <p:nvPr>
            <p:ph type="body" sz="quarter" idx="13"/>
          </p:nvPr>
        </p:nvSpPr>
        <p:spPr>
          <a:xfrm>
            <a:off x="247650" y="1485098"/>
            <a:ext cx="4324350" cy="5016500"/>
          </a:xfrm>
          <a:prstGeom prst="rect">
            <a:avLst/>
          </a:prstGeom>
        </p:spPr>
        <p:txBody>
          <a:bodyPr/>
          <a:lstStyle>
            <a:lvl1pPr>
              <a:defRPr sz="2800"/>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CE7D69E3-5772-4DC9-8C40-4E1BD624C642}"/>
              </a:ext>
            </a:extLst>
          </p:cNvPr>
          <p:cNvSpPr>
            <a:spLocks noGrp="1"/>
          </p:cNvSpPr>
          <p:nvPr>
            <p:ph sz="quarter" idx="14"/>
          </p:nvPr>
        </p:nvSpPr>
        <p:spPr>
          <a:xfrm>
            <a:off x="4646613" y="1485098"/>
            <a:ext cx="4249737" cy="4170362"/>
          </a:xfrm>
          <a:prstGeom prst="rect">
            <a:avLst/>
          </a:prstGeom>
        </p:spPr>
        <p:txBody>
          <a:bodyPr/>
          <a:lstStyle>
            <a:lvl1pPr>
              <a:defRPr sz="2800"/>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A close up of a sign&#10;&#10;Description generated with very high confidence">
            <a:extLst>
              <a:ext uri="{FF2B5EF4-FFF2-40B4-BE49-F238E27FC236}">
                <a16:creationId xmlns:a16="http://schemas.microsoft.com/office/drawing/2014/main" id="{4870EE29-DE94-4746-B520-9D83A4540D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4913"/>
            <a:ext cx="685800" cy="685800"/>
          </a:xfrm>
          <a:prstGeom prst="rect">
            <a:avLst/>
          </a:prstGeom>
        </p:spPr>
      </p:pic>
    </p:spTree>
    <p:extLst>
      <p:ext uri="{BB962C8B-B14F-4D97-AF65-F5344CB8AC3E}">
        <p14:creationId xmlns:p14="http://schemas.microsoft.com/office/powerpoint/2010/main" val="3145596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55728"/>
            <a:ext cx="8191500" cy="896399"/>
          </a:xfrm>
          <a:prstGeom prst="rect">
            <a:avLst/>
          </a:prstGeom>
        </p:spPr>
        <p:txBody>
          <a:bodyPr/>
          <a:lstStyle>
            <a:lvl1pPr>
              <a:defRPr b="1"/>
            </a:lvl1pPr>
          </a:lstStyle>
          <a:p>
            <a:r>
              <a:rPr lang="en-US" dirty="0"/>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latin typeface="Arial" charset="0"/>
            </a:endParaRPr>
          </a:p>
        </p:txBody>
      </p:sp>
      <p:sp>
        <p:nvSpPr>
          <p:cNvPr id="7" name="Right Triangle 6"/>
          <p:cNvSpPr/>
          <p:nvPr userDrawn="1"/>
        </p:nvSpPr>
        <p:spPr bwMode="auto">
          <a:xfrm>
            <a:off x="0" y="5281"/>
            <a:ext cx="8292613" cy="1540943"/>
          </a:xfrm>
          <a:prstGeom prst="rtTriangle">
            <a:avLst/>
          </a:prstGeom>
          <a:solidFill>
            <a:srgbClr val="FF0000"/>
          </a:solidFill>
          <a:ln>
            <a:noFill/>
          </a:ln>
          <a:effectLst/>
          <a:scene3d>
            <a:camera prst="orthographicFront">
              <a:rot lat="10800000" lon="0" rev="0"/>
            </a:camera>
            <a:lightRig rig="threePt" dir="t"/>
          </a:scene3d>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000" b="1">
              <a:solidFill>
                <a:prstClr val="white"/>
              </a:solidFill>
              <a:latin typeface="Arial" panose="020B0604020202020204" pitchFamily="34" charset="0"/>
            </a:endParaRPr>
          </a:p>
        </p:txBody>
      </p:sp>
      <p:sp>
        <p:nvSpPr>
          <p:cNvPr id="8" name="Right Triangle 7"/>
          <p:cNvSpPr/>
          <p:nvPr userDrawn="1"/>
        </p:nvSpPr>
        <p:spPr bwMode="auto">
          <a:xfrm rot="5400000">
            <a:off x="-1295400" y="1295401"/>
            <a:ext cx="4267202" cy="1676401"/>
          </a:xfrm>
          <a:prstGeom prst="rtTriangle">
            <a:avLst/>
          </a:prstGeom>
          <a:solidFill>
            <a:schemeClr val="tx2">
              <a:lumMod val="75000"/>
            </a:schemeClr>
          </a:solidFill>
          <a:ln>
            <a:solidFill>
              <a:schemeClr val="tx1">
                <a:lumMod val="75000"/>
              </a:schemeClr>
            </a:solidFill>
          </a:ln>
          <a:effectLst/>
          <a:scene3d>
            <a:camera prst="orthographicFront">
              <a:rot lat="0" lon="0" rev="0"/>
            </a:camera>
            <a:lightRig rig="threePt" dir="t"/>
          </a:scene3d>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000" b="1">
              <a:solidFill>
                <a:prstClr val="white"/>
              </a:solidFill>
              <a:latin typeface="Arial" panose="020B0604020202020204" pitchFamily="34" charset="0"/>
            </a:endParaRPr>
          </a:p>
        </p:txBody>
      </p:sp>
      <p:pic>
        <p:nvPicPr>
          <p:cNvPr id="12" name="Picture 11" descr="A close up of a sign&#10;&#10;Description generated with very high confidence">
            <a:extLst>
              <a:ext uri="{FF2B5EF4-FFF2-40B4-BE49-F238E27FC236}">
                <a16:creationId xmlns:a16="http://schemas.microsoft.com/office/drawing/2014/main" id="{68917446-4783-49EE-9D3A-48CC5A65FA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66335" cy="1466335"/>
          </a:xfrm>
          <a:prstGeom prst="rect">
            <a:avLst/>
          </a:prstGeom>
        </p:spPr>
      </p:pic>
    </p:spTree>
    <p:extLst>
      <p:ext uri="{BB962C8B-B14F-4D97-AF65-F5344CB8AC3E}">
        <p14:creationId xmlns:p14="http://schemas.microsoft.com/office/powerpoint/2010/main" val="395034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818488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5016146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5811402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1693046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557472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4988968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7408275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9/14/2022</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720875451"/>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61" r:id="rId22"/>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6.png"/><Relationship Id="rId7" Type="http://schemas.openxmlformats.org/officeDocument/2006/relationships/image" Target="../media/image22.png"/><Relationship Id="rId12"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9.png"/><Relationship Id="rId11" Type="http://schemas.openxmlformats.org/officeDocument/2006/relationships/diagramColors" Target="../diagrams/colors1.xml"/><Relationship Id="rId5" Type="http://schemas.openxmlformats.org/officeDocument/2006/relationships/image" Target="../media/image8.png"/><Relationship Id="rId10" Type="http://schemas.openxmlformats.org/officeDocument/2006/relationships/diagramQuickStyle" Target="../diagrams/quickStyle1.xml"/><Relationship Id="rId4" Type="http://schemas.openxmlformats.org/officeDocument/2006/relationships/image" Target="../media/image7.png"/><Relationship Id="rId9"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ironworkers.org/training/iicb-certification-program"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6" name="Rectangle 134">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4818" name="Rectangle 2"/>
          <p:cNvSpPr>
            <a:spLocks noGrp="1" noChangeArrowheads="1"/>
          </p:cNvSpPr>
          <p:nvPr>
            <p:ph type="ctrTitle"/>
          </p:nvPr>
        </p:nvSpPr>
        <p:spPr>
          <a:xfrm>
            <a:off x="3654009" y="1447800"/>
            <a:ext cx="5004561" cy="3329581"/>
          </a:xfrm>
        </p:spPr>
        <p:txBody>
          <a:bodyPr>
            <a:normAutofit/>
          </a:bodyPr>
          <a:lstStyle/>
          <a:p>
            <a:pPr>
              <a:lnSpc>
                <a:spcPct val="90000"/>
              </a:lnSpc>
            </a:pPr>
            <a:r>
              <a:rPr lang="en-US" sz="3400" dirty="0">
                <a:solidFill>
                  <a:srgbClr val="EBEBEB"/>
                </a:solidFill>
                <a:latin typeface="Tahoma" charset="0"/>
              </a:rPr>
              <a:t>RAISING THE BAR: Ironworker Rigger &amp; Signal-Person Certification Program</a:t>
            </a:r>
            <a:endParaRPr lang="uk-UA" sz="3400" dirty="0">
              <a:solidFill>
                <a:srgbClr val="EBEBEB"/>
              </a:solidFill>
              <a:latin typeface="Tahoma" charset="0"/>
            </a:endParaRPr>
          </a:p>
        </p:txBody>
      </p:sp>
      <p:sp>
        <p:nvSpPr>
          <p:cNvPr id="137"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9" name="Freeform: Shape 138">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Rectangle 140">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5BA9D23D-DC72-4F3D-B3C4-05A942B11346}"/>
              </a:ext>
            </a:extLst>
          </p:cNvPr>
          <p:cNvPicPr>
            <a:picLocks noChangeAspect="1"/>
          </p:cNvPicPr>
          <p:nvPr/>
        </p:nvPicPr>
        <p:blipFill>
          <a:blip r:embed="rId3"/>
          <a:stretch>
            <a:fillRect/>
          </a:stretch>
        </p:blipFill>
        <p:spPr>
          <a:xfrm>
            <a:off x="485430" y="2441986"/>
            <a:ext cx="2202627" cy="2202627"/>
          </a:xfrm>
          <a:prstGeom prst="rect">
            <a:avLst/>
          </a:prstGeom>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4818"/>
                                        </p:tgtEl>
                                        <p:attrNameLst>
                                          <p:attrName>style.visibility</p:attrName>
                                        </p:attrNameLst>
                                      </p:cBhvr>
                                      <p:to>
                                        <p:strVal val="visible"/>
                                      </p:to>
                                    </p:set>
                                    <p:animEffect transition="in" filter="fade">
                                      <p:cBhvr>
                                        <p:cTn id="7" dur="4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35CB0B-4353-444C-9499-381616529894}"/>
              </a:ext>
            </a:extLst>
          </p:cNvPr>
          <p:cNvSpPr>
            <a:spLocks noGrp="1"/>
          </p:cNvSpPr>
          <p:nvPr>
            <p:ph type="sldNum" sz="quarter" idx="12"/>
          </p:nvPr>
        </p:nvSpPr>
        <p:spPr/>
        <p:txBody>
          <a:bodyPr/>
          <a:lstStyle/>
          <a:p>
            <a:pPr fontAlgn="base">
              <a:spcBef>
                <a:spcPct val="0"/>
              </a:spcBef>
              <a:spcAft>
                <a:spcPct val="0"/>
              </a:spcAft>
            </a:pPr>
            <a:fld id="{A0354933-CD71-49EE-A893-B366F13020E0}" type="slidenum">
              <a:rPr lang="en-US" smtClean="0">
                <a:latin typeface="Arial" charset="0"/>
              </a:rPr>
              <a:pPr fontAlgn="base">
                <a:spcBef>
                  <a:spcPct val="0"/>
                </a:spcBef>
                <a:spcAft>
                  <a:spcPct val="0"/>
                </a:spcAft>
              </a:pPr>
              <a:t>10</a:t>
            </a:fld>
            <a:endParaRPr lang="en-US">
              <a:latin typeface="Arial" charset="0"/>
            </a:endParaRPr>
          </a:p>
        </p:txBody>
      </p:sp>
      <p:sp>
        <p:nvSpPr>
          <p:cNvPr id="6" name="Rectangle 5">
            <a:extLst>
              <a:ext uri="{FF2B5EF4-FFF2-40B4-BE49-F238E27FC236}">
                <a16:creationId xmlns:a16="http://schemas.microsoft.com/office/drawing/2014/main" id="{F6061450-B2D8-4D87-9351-023E4B4DA1BF}"/>
              </a:ext>
            </a:extLst>
          </p:cNvPr>
          <p:cNvSpPr/>
          <p:nvPr/>
        </p:nvSpPr>
        <p:spPr>
          <a:xfrm>
            <a:off x="363895" y="1547948"/>
            <a:ext cx="8472196" cy="4545090"/>
          </a:xfrm>
          <a:prstGeom prst="rect">
            <a:avLst/>
          </a:prstGeom>
        </p:spPr>
        <p:txBody>
          <a:bodyPr wrap="square">
            <a:spAutoFit/>
          </a:bodyPr>
          <a:lstStyle/>
          <a:p>
            <a:pPr>
              <a:lnSpc>
                <a:spcPct val="107000"/>
              </a:lnSpc>
              <a:spcAft>
                <a:spcPts val="800"/>
              </a:spcAft>
            </a:pPr>
            <a:r>
              <a:rPr lang="en-US" sz="4000" b="1" dirty="0">
                <a:latin typeface="Arial" panose="020B0604020202020204" pitchFamily="34" charset="0"/>
                <a:ea typeface="Calibri" panose="020F0502020204030204" pitchFamily="34" charset="0"/>
                <a:cs typeface="Arial" panose="020B0604020202020204" pitchFamily="34" charset="0"/>
              </a:rPr>
              <a:t>What performance exercises are required in the practical exam? </a:t>
            </a:r>
          </a:p>
          <a:p>
            <a:pPr>
              <a:lnSpc>
                <a:spcPct val="107000"/>
              </a:lnSpc>
              <a:spcAft>
                <a:spcPts val="800"/>
              </a:spcAft>
            </a:pPr>
            <a:r>
              <a:rPr lang="en-US" sz="4000" b="1" dirty="0">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Perform Hand and voice signals</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Perform slings &amp; Hardware inspection</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Perform basic hitches</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Tie 6 knots</a:t>
            </a:r>
          </a:p>
          <a:p>
            <a:pPr marL="342900" marR="0" lvl="0" indent="-342900">
              <a:lnSpc>
                <a:spcPct val="107000"/>
              </a:lnSpc>
              <a:spcBef>
                <a:spcPts val="0"/>
              </a:spcBef>
              <a:spcAft>
                <a:spcPts val="80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Rig, Transfer and Invert a load</a:t>
            </a:r>
          </a:p>
        </p:txBody>
      </p:sp>
    </p:spTree>
    <p:extLst>
      <p:ext uri="{BB962C8B-B14F-4D97-AF65-F5344CB8AC3E}">
        <p14:creationId xmlns:p14="http://schemas.microsoft.com/office/powerpoint/2010/main" val="109750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35CB0B-4353-444C-9499-381616529894}"/>
              </a:ext>
            </a:extLst>
          </p:cNvPr>
          <p:cNvSpPr>
            <a:spLocks noGrp="1"/>
          </p:cNvSpPr>
          <p:nvPr>
            <p:ph type="sldNum" sz="quarter" idx="12"/>
          </p:nvPr>
        </p:nvSpPr>
        <p:spPr/>
        <p:txBody>
          <a:bodyPr/>
          <a:lstStyle/>
          <a:p>
            <a:pPr fontAlgn="base">
              <a:spcBef>
                <a:spcPct val="0"/>
              </a:spcBef>
              <a:spcAft>
                <a:spcPct val="0"/>
              </a:spcAft>
            </a:pPr>
            <a:fld id="{A0354933-CD71-49EE-A893-B366F13020E0}" type="slidenum">
              <a:rPr lang="en-US" smtClean="0">
                <a:latin typeface="Arial" charset="0"/>
              </a:rPr>
              <a:pPr fontAlgn="base">
                <a:spcBef>
                  <a:spcPct val="0"/>
                </a:spcBef>
                <a:spcAft>
                  <a:spcPct val="0"/>
                </a:spcAft>
              </a:pPr>
              <a:t>11</a:t>
            </a:fld>
            <a:endParaRPr lang="en-US">
              <a:latin typeface="Arial" charset="0"/>
            </a:endParaRPr>
          </a:p>
        </p:txBody>
      </p:sp>
      <p:sp>
        <p:nvSpPr>
          <p:cNvPr id="4" name="Rectangle 3">
            <a:extLst>
              <a:ext uri="{FF2B5EF4-FFF2-40B4-BE49-F238E27FC236}">
                <a16:creationId xmlns:a16="http://schemas.microsoft.com/office/drawing/2014/main" id="{AB3B39C8-9A79-4C17-A320-95248B0FE2BC}"/>
              </a:ext>
            </a:extLst>
          </p:cNvPr>
          <p:cNvSpPr/>
          <p:nvPr/>
        </p:nvSpPr>
        <p:spPr>
          <a:xfrm>
            <a:off x="317241" y="1443180"/>
            <a:ext cx="8332237" cy="3820598"/>
          </a:xfrm>
          <a:prstGeom prst="rect">
            <a:avLst/>
          </a:prstGeom>
        </p:spPr>
        <p:txBody>
          <a:bodyPr wrap="square">
            <a:spAutoFit/>
          </a:bodyPr>
          <a:lstStyle/>
          <a:p>
            <a:pPr algn="ctr">
              <a:lnSpc>
                <a:spcPct val="107000"/>
              </a:lnSpc>
              <a:spcAft>
                <a:spcPts val="800"/>
              </a:spcAft>
            </a:pPr>
            <a:r>
              <a:rPr lang="en-US" sz="4000" b="1" dirty="0">
                <a:latin typeface="Arial" panose="020B0604020202020204" pitchFamily="34" charset="0"/>
                <a:ea typeface="Calibri" panose="020F0502020204030204" pitchFamily="34" charset="0"/>
                <a:cs typeface="Arial" panose="020B0604020202020204" pitchFamily="34" charset="0"/>
              </a:rPr>
              <a:t>What are the recertification requirements? </a:t>
            </a:r>
          </a:p>
          <a:p>
            <a:pPr algn="ctr">
              <a:lnSpc>
                <a:spcPct val="107000"/>
              </a:lnSpc>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dirty="0">
                <a:latin typeface="Arial" panose="020B0604020202020204" pitchFamily="34" charset="0"/>
                <a:ea typeface="Calibri" panose="020F0502020204030204" pitchFamily="34" charset="0"/>
                <a:cs typeface="Arial" panose="020B0604020202020204" pitchFamily="34" charset="0"/>
              </a:rPr>
              <a:t>To recertify you must take and pass a written exam prior to the 5-year expiration date. There is no grace period. Therefore, it is recommended to take the recertification exam prior to the expiration date. </a:t>
            </a:r>
          </a:p>
        </p:txBody>
      </p:sp>
    </p:spTree>
    <p:extLst>
      <p:ext uri="{BB962C8B-B14F-4D97-AF65-F5344CB8AC3E}">
        <p14:creationId xmlns:p14="http://schemas.microsoft.com/office/powerpoint/2010/main" val="1394452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833209A6-3C32-412E-B74E-BD1CE6B4B404}"/>
              </a:ext>
            </a:extLst>
          </p:cNvPr>
          <p:cNvSpPr>
            <a:spLocks noGrp="1"/>
          </p:cNvSpPr>
          <p:nvPr>
            <p:ph type="sldNum" sz="quarter" idx="12"/>
          </p:nvPr>
        </p:nvSpPr>
        <p:spPr/>
        <p:txBody>
          <a:bodyPr/>
          <a:lstStyle/>
          <a:p>
            <a:pPr fontAlgn="base">
              <a:spcBef>
                <a:spcPct val="0"/>
              </a:spcBef>
              <a:spcAft>
                <a:spcPts val="600"/>
              </a:spcAft>
            </a:pPr>
            <a:fld id="{A0354933-CD71-49EE-A893-B366F13020E0}" type="slidenum">
              <a:rPr lang="en-US" smtClean="0">
                <a:latin typeface="Arial" charset="0"/>
              </a:rPr>
              <a:pPr fontAlgn="base">
                <a:spcBef>
                  <a:spcPct val="0"/>
                </a:spcBef>
                <a:spcAft>
                  <a:spcPts val="600"/>
                </a:spcAft>
              </a:pPr>
              <a:t>12</a:t>
            </a:fld>
            <a:endParaRPr lang="en-US">
              <a:latin typeface="Arial" charset="0"/>
            </a:endParaRPr>
          </a:p>
        </p:txBody>
      </p:sp>
      <p:sp>
        <p:nvSpPr>
          <p:cNvPr id="3" name="Content Placeholder 2"/>
          <p:cNvSpPr>
            <a:spLocks noGrp="1"/>
          </p:cNvSpPr>
          <p:nvPr>
            <p:ph sz="quarter" idx="14"/>
          </p:nvPr>
        </p:nvSpPr>
        <p:spPr/>
        <p:txBody>
          <a:bodyPr>
            <a:normAutofit lnSpcReduction="10000"/>
          </a:bodyPr>
          <a:lstStyle/>
          <a:p>
            <a:pPr lvl="1">
              <a:lnSpc>
                <a:spcPct val="90000"/>
              </a:lnSpc>
            </a:pPr>
            <a:r>
              <a:rPr lang="en-US" sz="2600" dirty="0"/>
              <a:t>The NCCCO lists the Ironworker Rigging Manual as a study resource for their certification Test.</a:t>
            </a:r>
          </a:p>
          <a:p>
            <a:pPr lvl="1">
              <a:lnSpc>
                <a:spcPct val="90000"/>
              </a:lnSpc>
            </a:pPr>
            <a:r>
              <a:rPr lang="en-US" sz="2600" dirty="0"/>
              <a:t>The Southern Company</a:t>
            </a:r>
          </a:p>
          <a:p>
            <a:pPr lvl="1">
              <a:lnSpc>
                <a:spcPct val="90000"/>
              </a:lnSpc>
            </a:pPr>
            <a:r>
              <a:rPr lang="en-US" sz="2600" dirty="0"/>
              <a:t>Numerous General Contractors &amp; Sub-Contractors across North America  </a:t>
            </a:r>
          </a:p>
          <a:p>
            <a:pPr lvl="1">
              <a:lnSpc>
                <a:spcPct val="90000"/>
              </a:lnSpc>
            </a:pPr>
            <a:endParaRPr lang="en-US" sz="2600" dirty="0"/>
          </a:p>
        </p:txBody>
      </p:sp>
      <p:pic>
        <p:nvPicPr>
          <p:cNvPr id="4" name="Picture 3">
            <a:extLst>
              <a:ext uri="{FF2B5EF4-FFF2-40B4-BE49-F238E27FC236}">
                <a16:creationId xmlns:a16="http://schemas.microsoft.com/office/drawing/2014/main" id="{0B2F382C-7403-4166-BD8A-18FA990C1029}"/>
              </a:ext>
            </a:extLst>
          </p:cNvPr>
          <p:cNvPicPr>
            <a:picLocks noChangeAspect="1"/>
          </p:cNvPicPr>
          <p:nvPr/>
        </p:nvPicPr>
        <p:blipFill>
          <a:blip r:embed="rId3"/>
          <a:stretch>
            <a:fillRect/>
          </a:stretch>
        </p:blipFill>
        <p:spPr>
          <a:xfrm>
            <a:off x="247650" y="882641"/>
            <a:ext cx="4867874" cy="5375275"/>
          </a:xfrm>
          <a:prstGeom prst="rect">
            <a:avLst/>
          </a:prstGeom>
        </p:spPr>
      </p:pic>
      <p:sp>
        <p:nvSpPr>
          <p:cNvPr id="2" name="Title 1"/>
          <p:cNvSpPr>
            <a:spLocks noGrp="1"/>
          </p:cNvSpPr>
          <p:nvPr>
            <p:ph type="title"/>
          </p:nvPr>
        </p:nvSpPr>
        <p:spPr/>
        <p:txBody>
          <a:bodyPr>
            <a:normAutofit/>
          </a:bodyPr>
          <a:lstStyle/>
          <a:p>
            <a:r>
              <a:rPr lang="en-US" dirty="0"/>
              <a:t>Industry Recognized Quality</a:t>
            </a:r>
          </a:p>
        </p:txBody>
      </p:sp>
    </p:spTree>
    <p:extLst>
      <p:ext uri="{BB962C8B-B14F-4D97-AF65-F5344CB8AC3E}">
        <p14:creationId xmlns:p14="http://schemas.microsoft.com/office/powerpoint/2010/main" val="4179704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4408"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3031615-4E70-4AA1-B27C-F56E2537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different, items, various&#10;&#10;Description automatically generated">
            <a:extLst>
              <a:ext uri="{FF2B5EF4-FFF2-40B4-BE49-F238E27FC236}">
                <a16:creationId xmlns:a16="http://schemas.microsoft.com/office/drawing/2014/main" id="{E1867CE4-9270-29D6-23F1-485D562D9321}"/>
              </a:ext>
            </a:extLst>
          </p:cNvPr>
          <p:cNvPicPr>
            <a:picLocks noChangeAspect="1"/>
          </p:cNvPicPr>
          <p:nvPr/>
        </p:nvPicPr>
        <p:blipFill rotWithShape="1">
          <a:blip r:embed="rId8">
            <a:extLst>
              <a:ext uri="{28A0092B-C50C-407E-A947-70E740481C1C}">
                <a14:useLocalDpi xmlns:a14="http://schemas.microsoft.com/office/drawing/2010/main" val="0"/>
              </a:ext>
            </a:extLst>
          </a:blip>
          <a:srcRect l="6025" r="3321"/>
          <a:stretch/>
        </p:blipFill>
        <p:spPr>
          <a:xfrm>
            <a:off x="482600" y="643467"/>
            <a:ext cx="8178799" cy="5571066"/>
          </a:xfrm>
          <a:prstGeom prst="rect">
            <a:avLst/>
          </a:prstGeom>
        </p:spPr>
      </p:pic>
      <p:sp>
        <p:nvSpPr>
          <p:cNvPr id="25" name="Rectangle 24">
            <a:extLst>
              <a:ext uri="{FF2B5EF4-FFF2-40B4-BE49-F238E27FC236}">
                <a16:creationId xmlns:a16="http://schemas.microsoft.com/office/drawing/2014/main" id="{32386D96-DF72-4275-B766-E00CBBFB0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CCFEDC45-6FF0-259E-BF5F-B2A68A2AD373}"/>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fontAlgn="base">
              <a:spcBef>
                <a:spcPct val="0"/>
              </a:spcBef>
              <a:spcAft>
                <a:spcPts val="600"/>
              </a:spcAft>
            </a:pPr>
            <a:fld id="{A0354933-CD71-49EE-A893-B366F13020E0}" type="slidenum">
              <a:rPr lang="en-US" sz="2800" smtClean="0">
                <a:solidFill>
                  <a:schemeClr val="tx1">
                    <a:tint val="75000"/>
                  </a:schemeClr>
                </a:solidFill>
              </a:rPr>
              <a:pPr fontAlgn="base">
                <a:spcBef>
                  <a:spcPct val="0"/>
                </a:spcBef>
                <a:spcAft>
                  <a:spcPts val="600"/>
                </a:spcAft>
              </a:pPr>
              <a:t>13</a:t>
            </a:fld>
            <a:endParaRPr lang="en-US" sz="2800">
              <a:solidFill>
                <a:schemeClr val="tx1">
                  <a:tint val="75000"/>
                </a:schemeClr>
              </a:solidFill>
            </a:endParaRPr>
          </a:p>
        </p:txBody>
      </p:sp>
    </p:spTree>
    <p:extLst>
      <p:ext uri="{BB962C8B-B14F-4D97-AF65-F5344CB8AC3E}">
        <p14:creationId xmlns:p14="http://schemas.microsoft.com/office/powerpoint/2010/main" val="3988632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 name="Picture 36">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58" name="Picture 38">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59" name="Oval 40">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0" name="Picture 42">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61" name="Picture 4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62" name="Rectangle 46">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3" name="Rectangle 4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698" y="629266"/>
            <a:ext cx="3124882" cy="1622321"/>
          </a:xfrm>
        </p:spPr>
        <p:txBody>
          <a:bodyPr vert="horz" lIns="91440" tIns="45720" rIns="91440" bIns="45720" rtlCol="0" anchor="t">
            <a:noAutofit/>
          </a:bodyPr>
          <a:lstStyle/>
          <a:p>
            <a:pPr algn="l" defTabSz="457200">
              <a:lnSpc>
                <a:spcPct val="90000"/>
              </a:lnSpc>
            </a:pPr>
            <a:r>
              <a:rPr lang="en-US" sz="2800" i="0" kern="1200" dirty="0">
                <a:solidFill>
                  <a:srgbClr val="EBEBEB"/>
                </a:solidFill>
                <a:latin typeface="+mj-lt"/>
                <a:ea typeface="+mj-ea"/>
                <a:cs typeface="+mj-cs"/>
              </a:rPr>
              <a:t>Why Ironworkers Certification for Rigging </a:t>
            </a:r>
            <a:br>
              <a:rPr lang="en-US" sz="2800" i="0" kern="1200" dirty="0">
                <a:solidFill>
                  <a:srgbClr val="EBEBEB"/>
                </a:solidFill>
                <a:latin typeface="+mj-lt"/>
                <a:ea typeface="+mj-ea"/>
                <a:cs typeface="+mj-cs"/>
              </a:rPr>
            </a:br>
            <a:r>
              <a:rPr lang="en-US" sz="2800" i="0" kern="1200" dirty="0">
                <a:solidFill>
                  <a:srgbClr val="EBEBEB"/>
                </a:solidFill>
                <a:latin typeface="+mj-lt"/>
                <a:ea typeface="+mj-ea"/>
                <a:cs typeface="+mj-cs"/>
              </a:rPr>
              <a:t>and Signaling?</a:t>
            </a:r>
          </a:p>
        </p:txBody>
      </p:sp>
      <p:sp>
        <p:nvSpPr>
          <p:cNvPr id="64"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5" name="Freeform: Shape 5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7" name="Picture 6" descr="Graphical user interface, application&#10;&#10;Description automatically generated with medium confidence">
            <a:extLst>
              <a:ext uri="{FF2B5EF4-FFF2-40B4-BE49-F238E27FC236}">
                <a16:creationId xmlns:a16="http://schemas.microsoft.com/office/drawing/2014/main" id="{21FE8668-9DF5-4599-A0F7-F03020842D57}"/>
              </a:ext>
            </a:extLst>
          </p:cNvPr>
          <p:cNvPicPr>
            <a:picLocks noChangeAspect="1"/>
          </p:cNvPicPr>
          <p:nvPr/>
        </p:nvPicPr>
        <p:blipFill>
          <a:blip r:embed="rId7"/>
          <a:stretch>
            <a:fillRect/>
          </a:stretch>
        </p:blipFill>
        <p:spPr>
          <a:xfrm>
            <a:off x="4570494" y="1385290"/>
            <a:ext cx="4087416" cy="4087416"/>
          </a:xfrm>
          <a:prstGeom prst="rect">
            <a:avLst/>
          </a:prstGeom>
          <a:effectLst/>
        </p:spPr>
      </p:pic>
      <p:sp>
        <p:nvSpPr>
          <p:cNvPr id="66" name="Rectangle 5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2">
            <a:extLst>
              <a:ext uri="{FF2B5EF4-FFF2-40B4-BE49-F238E27FC236}">
                <a16:creationId xmlns:a16="http://schemas.microsoft.com/office/drawing/2014/main" id="{083495E3-2BCD-4B7E-B843-A79CDA4E38C7}"/>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914400" fontAlgn="base">
              <a:spcBef>
                <a:spcPct val="0"/>
              </a:spcBef>
              <a:spcAft>
                <a:spcPts val="600"/>
              </a:spcAft>
            </a:pPr>
            <a:fld id="{A0354933-CD71-49EE-A893-B366F13020E0}" type="slidenum">
              <a:rPr lang="en-US" sz="2800">
                <a:solidFill>
                  <a:srgbClr val="FFFFFF"/>
                </a:solidFill>
              </a:rPr>
              <a:pPr defTabSz="914400" fontAlgn="base">
                <a:spcBef>
                  <a:spcPct val="0"/>
                </a:spcBef>
                <a:spcAft>
                  <a:spcPts val="600"/>
                </a:spcAft>
              </a:pPr>
              <a:t>14</a:t>
            </a:fld>
            <a:endParaRPr lang="en-US" sz="2800">
              <a:solidFill>
                <a:srgbClr val="FFFFFF"/>
              </a:solidFill>
            </a:endParaRPr>
          </a:p>
        </p:txBody>
      </p:sp>
      <p:graphicFrame>
        <p:nvGraphicFramePr>
          <p:cNvPr id="5" name="Content Placeholder 2">
            <a:extLst>
              <a:ext uri="{FF2B5EF4-FFF2-40B4-BE49-F238E27FC236}">
                <a16:creationId xmlns:a16="http://schemas.microsoft.com/office/drawing/2014/main" id="{C462181D-2B2E-4FA4-823D-8D809556CF22}"/>
              </a:ext>
            </a:extLst>
          </p:cNvPr>
          <p:cNvGraphicFramePr>
            <a:graphicFrameLocks noGrp="1"/>
          </p:cNvGraphicFramePr>
          <p:nvPr>
            <p:ph sz="quarter" idx="14"/>
            <p:extLst>
              <p:ext uri="{D42A27DB-BD31-4B8C-83A1-F6EECF244321}">
                <p14:modId xmlns:p14="http://schemas.microsoft.com/office/powerpoint/2010/main" val="2253868464"/>
              </p:ext>
            </p:extLst>
          </p:nvPr>
        </p:nvGraphicFramePr>
        <p:xfrm>
          <a:off x="214604" y="2251588"/>
          <a:ext cx="3869800" cy="3972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6853304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35CB0B-4353-444C-9499-381616529894}"/>
              </a:ext>
            </a:extLst>
          </p:cNvPr>
          <p:cNvSpPr>
            <a:spLocks noGrp="1"/>
          </p:cNvSpPr>
          <p:nvPr>
            <p:ph type="sldNum" sz="quarter" idx="12"/>
          </p:nvPr>
        </p:nvSpPr>
        <p:spPr/>
        <p:txBody>
          <a:bodyPr/>
          <a:lstStyle/>
          <a:p>
            <a:pPr fontAlgn="base">
              <a:spcBef>
                <a:spcPct val="0"/>
              </a:spcBef>
              <a:spcAft>
                <a:spcPct val="0"/>
              </a:spcAft>
            </a:pPr>
            <a:fld id="{A0354933-CD71-49EE-A893-B366F13020E0}" type="slidenum">
              <a:rPr lang="en-US" smtClean="0">
                <a:latin typeface="Arial" charset="0"/>
              </a:rPr>
              <a:pPr fontAlgn="base">
                <a:spcBef>
                  <a:spcPct val="0"/>
                </a:spcBef>
                <a:spcAft>
                  <a:spcPct val="0"/>
                </a:spcAft>
              </a:pPr>
              <a:t>15</a:t>
            </a:fld>
            <a:endParaRPr lang="en-US">
              <a:latin typeface="Arial" charset="0"/>
            </a:endParaRPr>
          </a:p>
        </p:txBody>
      </p:sp>
      <p:sp>
        <p:nvSpPr>
          <p:cNvPr id="2" name="TextBox 1">
            <a:extLst>
              <a:ext uri="{FF2B5EF4-FFF2-40B4-BE49-F238E27FC236}">
                <a16:creationId xmlns:a16="http://schemas.microsoft.com/office/drawing/2014/main" id="{9AC8E43F-A6D2-462B-8EB5-025F2899556D}"/>
              </a:ext>
            </a:extLst>
          </p:cNvPr>
          <p:cNvSpPr txBox="1"/>
          <p:nvPr/>
        </p:nvSpPr>
        <p:spPr>
          <a:xfrm>
            <a:off x="228600" y="1323475"/>
            <a:ext cx="8686800" cy="3785652"/>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For more Information go to: </a:t>
            </a:r>
          </a:p>
          <a:p>
            <a:r>
              <a:rPr lang="en-US" sz="2400" dirty="0">
                <a:latin typeface="Arial" panose="020B0604020202020204" pitchFamily="34" charset="0"/>
                <a:cs typeface="Arial" panose="020B0604020202020204" pitchFamily="34" charset="0"/>
                <a:hlinkClick r:id="rId3"/>
              </a:rPr>
              <a:t>http://www.ironworkers.org/training/iicb-certification-program</a:t>
            </a:r>
            <a:endParaRPr lang="en-US" sz="24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Questions</a:t>
            </a:r>
            <a:r>
              <a:rPr lang="en-US" sz="3200" dirty="0">
                <a:latin typeface="Arial" panose="020B0604020202020204" pitchFamily="34" charset="0"/>
                <a:cs typeface="Arial" panose="020B0604020202020204" pitchFamily="34" charset="0"/>
              </a:rPr>
              <a:t>/Comments:  </a:t>
            </a:r>
          </a:p>
          <a:p>
            <a:r>
              <a:rPr lang="en-US" sz="2800" dirty="0">
                <a:latin typeface="Arial" panose="020B0604020202020204" pitchFamily="34" charset="0"/>
                <a:cs typeface="Arial" panose="020B0604020202020204" pitchFamily="34" charset="0"/>
              </a:rPr>
              <a:t>Contact the Apprenticeship &amp; Training Department at…</a:t>
            </a:r>
            <a:endParaRPr lang="en-US" sz="3200" dirty="0">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r>
              <a:rPr lang="en-US" sz="3200" dirty="0">
                <a:latin typeface="Arial" panose="020B0604020202020204" pitchFamily="34" charset="0"/>
                <a:cs typeface="Arial" panose="020B0604020202020204" pitchFamily="34" charset="0"/>
              </a:rPr>
              <a:t>202-383-4889</a:t>
            </a:r>
          </a:p>
          <a:p>
            <a:pPr marL="571500" indent="-571500">
              <a:buFont typeface="Wingdings" panose="05000000000000000000" pitchFamily="2" charset="2"/>
              <a:buChar char="Ø"/>
            </a:pPr>
            <a:r>
              <a:rPr lang="en-US" sz="3200" dirty="0">
                <a:latin typeface="Arial" panose="020B0604020202020204" pitchFamily="34" charset="0"/>
                <a:cs typeface="Arial" panose="020B0604020202020204" pitchFamily="34" charset="0"/>
              </a:rPr>
              <a:t>lworley@iwintl.org </a:t>
            </a:r>
          </a:p>
        </p:txBody>
      </p:sp>
    </p:spTree>
    <p:extLst>
      <p:ext uri="{BB962C8B-B14F-4D97-AF65-F5344CB8AC3E}">
        <p14:creationId xmlns:p14="http://schemas.microsoft.com/office/powerpoint/2010/main" val="5670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1530DCFF-08F5-434A-A0D5-F3E89407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47" name="Picture 46">
            <a:extLst>
              <a:ext uri="{FF2B5EF4-FFF2-40B4-BE49-F238E27FC236}">
                <a16:creationId xmlns:a16="http://schemas.microsoft.com/office/drawing/2014/main" id="{24011A3A-9884-40BF-94F6-0625A0ADD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49" name="Oval 48">
            <a:extLst>
              <a:ext uri="{FF2B5EF4-FFF2-40B4-BE49-F238E27FC236}">
                <a16:creationId xmlns:a16="http://schemas.microsoft.com/office/drawing/2014/main" id="{D6573690-978D-48A4-8645-0E01F8211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D4B84446-184D-45CE-9532-48179EAE58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53" name="Picture 52">
            <a:extLst>
              <a:ext uri="{FF2B5EF4-FFF2-40B4-BE49-F238E27FC236}">
                <a16:creationId xmlns:a16="http://schemas.microsoft.com/office/drawing/2014/main" id="{C9229660-8639-44E7-B486-7436516E6B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55" name="Rectangle 54">
            <a:extLst>
              <a:ext uri="{FF2B5EF4-FFF2-40B4-BE49-F238E27FC236}">
                <a16:creationId xmlns:a16="http://schemas.microsoft.com/office/drawing/2014/main" id="{858084FA-40DB-44FC-94DA-93AA71CD6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1" name="Picture 10" descr="A bridge over a body of water&#10;&#10;Description automatically generated">
            <a:extLst>
              <a:ext uri="{FF2B5EF4-FFF2-40B4-BE49-F238E27FC236}">
                <a16:creationId xmlns:a16="http://schemas.microsoft.com/office/drawing/2014/main" id="{D51EDC0F-45CF-47DB-8824-B990178AC1C9}"/>
              </a:ext>
            </a:extLst>
          </p:cNvPr>
          <p:cNvPicPr>
            <a:picLocks noChangeAspect="1"/>
          </p:cNvPicPr>
          <p:nvPr/>
        </p:nvPicPr>
        <p:blipFill rotWithShape="1">
          <a:blip r:embed="rId8">
            <a:extLst>
              <a:ext uri="{28A0092B-C50C-407E-A947-70E740481C1C}">
                <a14:useLocalDpi xmlns:a14="http://schemas.microsoft.com/office/drawing/2010/main" val="0"/>
              </a:ext>
            </a:extLst>
          </a:blip>
          <a:srcRect l="33818" r="31793" b="2"/>
          <a:stretch/>
        </p:blipFill>
        <p:spPr>
          <a:xfrm>
            <a:off x="81569" y="19301"/>
            <a:ext cx="2286742" cy="4438518"/>
          </a:xfrm>
          <a:custGeom>
            <a:avLst/>
            <a:gdLst/>
            <a:ahLst/>
            <a:cxnLst/>
            <a:rect l="l" t="t" r="r" b="b"/>
            <a:pathLst>
              <a:path w="3049016" h="4438528">
                <a:moveTo>
                  <a:pt x="0" y="0"/>
                </a:moveTo>
                <a:lnTo>
                  <a:pt x="3049016" y="0"/>
                </a:lnTo>
                <a:lnTo>
                  <a:pt x="3049016" y="4438528"/>
                </a:lnTo>
                <a:lnTo>
                  <a:pt x="2670541" y="4405147"/>
                </a:lnTo>
                <a:lnTo>
                  <a:pt x="2302352" y="4369765"/>
                </a:lnTo>
                <a:lnTo>
                  <a:pt x="1960984" y="4331582"/>
                </a:lnTo>
                <a:lnTo>
                  <a:pt x="1640343" y="4294099"/>
                </a:lnTo>
                <a:lnTo>
                  <a:pt x="1345303" y="4256616"/>
                </a:lnTo>
                <a:lnTo>
                  <a:pt x="1074648" y="4221235"/>
                </a:lnTo>
                <a:lnTo>
                  <a:pt x="834471" y="4187605"/>
                </a:lnTo>
                <a:lnTo>
                  <a:pt x="617459" y="4155727"/>
                </a:lnTo>
                <a:lnTo>
                  <a:pt x="434584" y="4129104"/>
                </a:lnTo>
                <a:lnTo>
                  <a:pt x="280968" y="4103881"/>
                </a:lnTo>
                <a:lnTo>
                  <a:pt x="70052" y="4067800"/>
                </a:lnTo>
                <a:lnTo>
                  <a:pt x="0" y="4055859"/>
                </a:lnTo>
                <a:close/>
              </a:path>
            </a:pathLst>
          </a:custGeom>
        </p:spPr>
      </p:pic>
      <p:pic>
        <p:nvPicPr>
          <p:cNvPr id="9" name="Picture 8" descr="A group of people wearing costumes&#10;&#10;Description automatically generated">
            <a:extLst>
              <a:ext uri="{FF2B5EF4-FFF2-40B4-BE49-F238E27FC236}">
                <a16:creationId xmlns:a16="http://schemas.microsoft.com/office/drawing/2014/main" id="{2D06BE69-375D-4241-94BA-9F51B6256EA0}"/>
              </a:ext>
            </a:extLst>
          </p:cNvPr>
          <p:cNvPicPr>
            <a:picLocks noChangeAspect="1"/>
          </p:cNvPicPr>
          <p:nvPr/>
        </p:nvPicPr>
        <p:blipFill rotWithShape="1">
          <a:blip r:embed="rId9">
            <a:extLst>
              <a:ext uri="{28A0092B-C50C-407E-A947-70E740481C1C}">
                <a14:useLocalDpi xmlns:a14="http://schemas.microsoft.com/office/drawing/2010/main" val="0"/>
              </a:ext>
            </a:extLst>
          </a:blip>
          <a:srcRect l="38546" r="28355" b="2"/>
          <a:stretch/>
        </p:blipFill>
        <p:spPr>
          <a:xfrm>
            <a:off x="2288869" y="10"/>
            <a:ext cx="2288099" cy="4579617"/>
          </a:xfrm>
          <a:custGeom>
            <a:avLst/>
            <a:gdLst/>
            <a:ahLst/>
            <a:cxnLst/>
            <a:rect l="l" t="t" r="r" b="b"/>
            <a:pathLst>
              <a:path w="3044952" h="4579627">
                <a:moveTo>
                  <a:pt x="0" y="0"/>
                </a:moveTo>
                <a:lnTo>
                  <a:pt x="3044952" y="0"/>
                </a:lnTo>
                <a:lnTo>
                  <a:pt x="3044952" y="4579627"/>
                </a:lnTo>
                <a:lnTo>
                  <a:pt x="2865557" y="4579627"/>
                </a:lnTo>
                <a:lnTo>
                  <a:pt x="2698152" y="4576798"/>
                </a:lnTo>
                <a:lnTo>
                  <a:pt x="2454318" y="4570492"/>
                </a:lnTo>
                <a:lnTo>
                  <a:pt x="2212923" y="4564537"/>
                </a:lnTo>
                <a:lnTo>
                  <a:pt x="1976404" y="4557881"/>
                </a:lnTo>
                <a:lnTo>
                  <a:pt x="1741103" y="4547722"/>
                </a:lnTo>
                <a:lnTo>
                  <a:pt x="1509462" y="4536862"/>
                </a:lnTo>
                <a:lnTo>
                  <a:pt x="1282695" y="4527054"/>
                </a:lnTo>
                <a:lnTo>
                  <a:pt x="840137" y="4499379"/>
                </a:lnTo>
                <a:lnTo>
                  <a:pt x="415866" y="4469954"/>
                </a:lnTo>
                <a:lnTo>
                  <a:pt x="8663" y="4439126"/>
                </a:lnTo>
                <a:lnTo>
                  <a:pt x="0" y="4438362"/>
                </a:lnTo>
                <a:close/>
              </a:path>
            </a:pathLst>
          </a:custGeom>
        </p:spPr>
      </p:pic>
      <p:pic>
        <p:nvPicPr>
          <p:cNvPr id="4" name="Picture 3" descr="A crane next to a body of water&#10;&#10;Description automatically generated">
            <a:extLst>
              <a:ext uri="{FF2B5EF4-FFF2-40B4-BE49-F238E27FC236}">
                <a16:creationId xmlns:a16="http://schemas.microsoft.com/office/drawing/2014/main" id="{FB792620-E782-4B1D-A98F-20F39E7B78A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0121" r="21738"/>
          <a:stretch/>
        </p:blipFill>
        <p:spPr>
          <a:xfrm>
            <a:off x="4574692" y="10"/>
            <a:ext cx="2285822" cy="4579617"/>
          </a:xfrm>
          <a:custGeom>
            <a:avLst/>
            <a:gdLst/>
            <a:ahLst/>
            <a:cxnLst/>
            <a:rect l="l" t="t" r="r" b="b"/>
            <a:pathLst>
              <a:path w="3044952" h="4579627">
                <a:moveTo>
                  <a:pt x="0" y="0"/>
                </a:moveTo>
                <a:lnTo>
                  <a:pt x="3044952" y="0"/>
                </a:lnTo>
                <a:lnTo>
                  <a:pt x="3044952" y="4477424"/>
                </a:lnTo>
                <a:lnTo>
                  <a:pt x="2783620" y="4497628"/>
                </a:lnTo>
                <a:lnTo>
                  <a:pt x="2511745" y="4514092"/>
                </a:lnTo>
                <a:lnTo>
                  <a:pt x="2241090" y="4531258"/>
                </a:lnTo>
                <a:lnTo>
                  <a:pt x="1972872" y="4545620"/>
                </a:lnTo>
                <a:lnTo>
                  <a:pt x="1707093" y="4555779"/>
                </a:lnTo>
                <a:lnTo>
                  <a:pt x="1441314" y="4564537"/>
                </a:lnTo>
                <a:lnTo>
                  <a:pt x="1177974" y="4572944"/>
                </a:lnTo>
                <a:lnTo>
                  <a:pt x="918291" y="4576798"/>
                </a:lnTo>
                <a:lnTo>
                  <a:pt x="743501" y="4579627"/>
                </a:lnTo>
                <a:lnTo>
                  <a:pt x="0" y="4579627"/>
                </a:lnTo>
                <a:close/>
              </a:path>
            </a:pathLst>
          </a:custGeom>
        </p:spPr>
      </p:pic>
      <p:pic>
        <p:nvPicPr>
          <p:cNvPr id="7" name="Picture 6" descr="A crane next to a body of water&#10;&#10;Description automatically generated">
            <a:extLst>
              <a:ext uri="{FF2B5EF4-FFF2-40B4-BE49-F238E27FC236}">
                <a16:creationId xmlns:a16="http://schemas.microsoft.com/office/drawing/2014/main" id="{EE08C2B5-C4DC-4B95-B2FA-5DA51505378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415" r="26333" b="2"/>
          <a:stretch/>
        </p:blipFill>
        <p:spPr>
          <a:xfrm>
            <a:off x="6860514" y="10"/>
            <a:ext cx="2283486" cy="4477100"/>
          </a:xfrm>
          <a:custGeom>
            <a:avLst/>
            <a:gdLst/>
            <a:ahLst/>
            <a:cxnLst/>
            <a:rect l="l" t="t" r="r" b="b"/>
            <a:pathLst>
              <a:path w="3044648" h="4477110">
                <a:moveTo>
                  <a:pt x="0" y="0"/>
                </a:moveTo>
                <a:lnTo>
                  <a:pt x="3044648" y="0"/>
                </a:lnTo>
                <a:lnTo>
                  <a:pt x="3044648" y="4057991"/>
                </a:lnTo>
                <a:lnTo>
                  <a:pt x="2767898" y="4110187"/>
                </a:lnTo>
                <a:lnTo>
                  <a:pt x="2492365" y="4159931"/>
                </a:lnTo>
                <a:lnTo>
                  <a:pt x="2215614" y="4208624"/>
                </a:lnTo>
                <a:lnTo>
                  <a:pt x="1937643" y="4250310"/>
                </a:lnTo>
                <a:lnTo>
                  <a:pt x="1660892" y="4292347"/>
                </a:lnTo>
                <a:lnTo>
                  <a:pt x="1382921" y="4331582"/>
                </a:lnTo>
                <a:lnTo>
                  <a:pt x="1108608" y="4365211"/>
                </a:lnTo>
                <a:lnTo>
                  <a:pt x="830637" y="4397089"/>
                </a:lnTo>
                <a:lnTo>
                  <a:pt x="553886" y="4426165"/>
                </a:lnTo>
                <a:lnTo>
                  <a:pt x="282011" y="4451387"/>
                </a:lnTo>
                <a:lnTo>
                  <a:pt x="6479" y="4476609"/>
                </a:lnTo>
                <a:lnTo>
                  <a:pt x="0" y="4477110"/>
                </a:lnTo>
                <a:close/>
              </a:path>
            </a:pathLst>
          </a:custGeom>
        </p:spPr>
      </p:pic>
      <p:sp>
        <p:nvSpPr>
          <p:cNvPr id="57"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9" name="Freeform: Shape 58">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1" name="TextBox 40">
            <a:extLst>
              <a:ext uri="{FF2B5EF4-FFF2-40B4-BE49-F238E27FC236}">
                <a16:creationId xmlns:a16="http://schemas.microsoft.com/office/drawing/2014/main" id="{4ECB998E-A8AC-4574-9503-8A612391CA50}"/>
              </a:ext>
            </a:extLst>
          </p:cNvPr>
          <p:cNvSpPr txBox="1"/>
          <p:nvPr/>
        </p:nvSpPr>
        <p:spPr>
          <a:xfrm>
            <a:off x="372979" y="4613027"/>
            <a:ext cx="7906748" cy="1600053"/>
          </a:xfrm>
          <a:prstGeom prst="rect">
            <a:avLst/>
          </a:prstGeom>
          <a:noFill/>
        </p:spPr>
        <p:txBody>
          <a:bodyPr wrap="square">
            <a:spAutoFit/>
          </a:bodyPr>
          <a:lstStyle/>
          <a:p>
            <a:pPr marR="727710" algn="ctr">
              <a:lnSpc>
                <a:spcPct val="107000"/>
              </a:lnSpc>
              <a:spcAft>
                <a:spcPts val="800"/>
              </a:spcAft>
            </a:pPr>
            <a:r>
              <a:rPr lang="en-US" sz="2000" dirty="0">
                <a:latin typeface="Arial Black" panose="020B0A04020102020204" pitchFamily="34" charset="0"/>
                <a:ea typeface="Calibri" panose="020F0502020204030204" pitchFamily="34" charset="0"/>
                <a:cs typeface="Calibri" panose="020F0502020204030204" pitchFamily="34" charset="0"/>
              </a:rPr>
              <a:t>The Ironworkers International Certification Board (IICB) </a:t>
            </a:r>
          </a:p>
          <a:p>
            <a:pPr marR="727710" algn="ctr">
              <a:lnSpc>
                <a:spcPct val="107000"/>
              </a:lnSpc>
              <a:spcAft>
                <a:spcPts val="800"/>
              </a:spcAft>
            </a:pPr>
            <a:r>
              <a:rPr lang="en-US" sz="2000" dirty="0">
                <a:latin typeface="Arial Black" panose="020B0A04020102020204" pitchFamily="34" charset="0"/>
                <a:ea typeface="Calibri" panose="020F0502020204030204" pitchFamily="34" charset="0"/>
                <a:cs typeface="Calibri" panose="020F0502020204030204" pitchFamily="34" charset="0"/>
              </a:rPr>
              <a:t>presents</a:t>
            </a:r>
            <a:endParaRPr lang="en-US" sz="2000" dirty="0">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a:latin typeface="Arial Black" panose="020B0A04020102020204" pitchFamily="34" charset="0"/>
                <a:ea typeface="Calibri" panose="020F0502020204030204" pitchFamily="34" charset="0"/>
                <a:cs typeface="Arial" panose="020B0604020202020204" pitchFamily="34" charset="0"/>
              </a:rPr>
              <a:t>Ironworker Rigging and Signal Person Certification</a:t>
            </a:r>
          </a:p>
        </p:txBody>
      </p:sp>
    </p:spTree>
    <p:extLst>
      <p:ext uri="{BB962C8B-B14F-4D97-AF65-F5344CB8AC3E}">
        <p14:creationId xmlns:p14="http://schemas.microsoft.com/office/powerpoint/2010/main" val="71996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35CB0B-4353-444C-9499-381616529894}"/>
              </a:ext>
            </a:extLst>
          </p:cNvPr>
          <p:cNvSpPr>
            <a:spLocks noGrp="1"/>
          </p:cNvSpPr>
          <p:nvPr>
            <p:ph type="sldNum" sz="quarter" idx="12"/>
          </p:nvPr>
        </p:nvSpPr>
        <p:spPr/>
        <p:txBody>
          <a:bodyPr/>
          <a:lstStyle/>
          <a:p>
            <a:pPr fontAlgn="base">
              <a:spcBef>
                <a:spcPct val="0"/>
              </a:spcBef>
              <a:spcAft>
                <a:spcPct val="0"/>
              </a:spcAft>
            </a:pPr>
            <a:fld id="{A0354933-CD71-49EE-A893-B366F13020E0}" type="slidenum">
              <a:rPr lang="en-US" smtClean="0">
                <a:latin typeface="Arial" charset="0"/>
              </a:rPr>
              <a:pPr fontAlgn="base">
                <a:spcBef>
                  <a:spcPct val="0"/>
                </a:spcBef>
                <a:spcAft>
                  <a:spcPct val="0"/>
                </a:spcAft>
              </a:pPr>
              <a:t>3</a:t>
            </a:fld>
            <a:endParaRPr lang="en-US">
              <a:latin typeface="Arial" charset="0"/>
            </a:endParaRPr>
          </a:p>
        </p:txBody>
      </p:sp>
      <p:sp>
        <p:nvSpPr>
          <p:cNvPr id="2" name="TextBox 1">
            <a:extLst>
              <a:ext uri="{FF2B5EF4-FFF2-40B4-BE49-F238E27FC236}">
                <a16:creationId xmlns:a16="http://schemas.microsoft.com/office/drawing/2014/main" id="{9AC8E43F-A6D2-462B-8EB5-025F2899556D}"/>
              </a:ext>
            </a:extLst>
          </p:cNvPr>
          <p:cNvSpPr txBox="1"/>
          <p:nvPr/>
        </p:nvSpPr>
        <p:spPr>
          <a:xfrm>
            <a:off x="156411" y="1263318"/>
            <a:ext cx="8903367" cy="4154984"/>
          </a:xfrm>
          <a:prstGeom prst="rect">
            <a:avLst/>
          </a:prstGeom>
          <a:noFill/>
        </p:spPr>
        <p:txBody>
          <a:bodyPr wrap="square" rtlCol="0">
            <a:spAutoFit/>
          </a:bodyPr>
          <a:lstStyle/>
          <a:p>
            <a:r>
              <a:rPr lang="en-US" sz="3200" b="1" u="sng" dirty="0">
                <a:latin typeface="Arial" panose="020B0604020202020204" pitchFamily="34" charset="0"/>
                <a:cs typeface="Arial" panose="020B0604020202020204" pitchFamily="34" charset="0"/>
              </a:rPr>
              <a:t>IICB Committee</a:t>
            </a:r>
            <a:endParaRPr lang="en-US" sz="2400" b="1" u="sng"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Lee Worley – Chairman </a:t>
            </a:r>
          </a:p>
          <a:p>
            <a:r>
              <a:rPr lang="en-US" sz="2000" dirty="0">
                <a:latin typeface="Arial" panose="020B0604020202020204" pitchFamily="34" charset="0"/>
                <a:cs typeface="Arial" panose="020B0604020202020204" pitchFamily="34" charset="0"/>
              </a:rPr>
              <a:t>Pete Hayes – Secretary, Red Cedar Steel</a:t>
            </a:r>
          </a:p>
          <a:p>
            <a:r>
              <a:rPr lang="en-US" sz="2000" dirty="0">
                <a:latin typeface="Arial" panose="020B0604020202020204" pitchFamily="34" charset="0"/>
                <a:cs typeface="Arial" panose="020B0604020202020204" pitchFamily="34" charset="0"/>
              </a:rPr>
              <a:t>Kendall Martin – VP &amp; DC President Mid-Atlantic States</a:t>
            </a:r>
          </a:p>
          <a:p>
            <a:r>
              <a:rPr lang="en-US" sz="2000" dirty="0">
                <a:latin typeface="Arial" panose="020B0604020202020204" pitchFamily="34" charset="0"/>
                <a:cs typeface="Arial" panose="020B0604020202020204" pitchFamily="34" charset="0"/>
              </a:rPr>
              <a:t>Bill Brown – Ideal Construction, Co-Chair Impact </a:t>
            </a:r>
          </a:p>
          <a:p>
            <a:r>
              <a:rPr lang="en-US" sz="2000" dirty="0">
                <a:latin typeface="Arial" panose="020B0604020202020204" pitchFamily="34" charset="0"/>
                <a:cs typeface="Arial" panose="020B0604020202020204" pitchFamily="34" charset="0"/>
              </a:rPr>
              <a:t>Jason Corder – Apprenticeship &amp; Training Department Washington, DC</a:t>
            </a:r>
          </a:p>
          <a:p>
            <a:r>
              <a:rPr lang="en-US" sz="2000" dirty="0">
                <a:latin typeface="Arial" panose="020B0604020202020204" pitchFamily="34" charset="0"/>
                <a:cs typeface="Arial" panose="020B0604020202020204" pitchFamily="34" charset="0"/>
              </a:rPr>
              <a:t>Matt Lanham – Barnhart Crane</a:t>
            </a:r>
          </a:p>
          <a:p>
            <a:r>
              <a:rPr lang="en-US" sz="2000" dirty="0">
                <a:latin typeface="Arial" panose="020B0604020202020204" pitchFamily="34" charset="0"/>
                <a:cs typeface="Arial" panose="020B0604020202020204" pitchFamily="34" charset="0"/>
              </a:rPr>
              <a:t>Dr. Jerry Wircenski – Public Member, Univ. of North Texas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Certification Director – Brian Tannehill, </a:t>
            </a:r>
            <a:r>
              <a:rPr lang="en-US" dirty="0">
                <a:latin typeface="Arial" panose="020B0604020202020204" pitchFamily="34" charset="0"/>
                <a:cs typeface="Arial" panose="020B0604020202020204" pitchFamily="34" charset="0"/>
              </a:rPr>
              <a:t>Apprenticeship &amp; Training Department Washington, DC</a:t>
            </a:r>
          </a:p>
        </p:txBody>
      </p:sp>
    </p:spTree>
    <p:extLst>
      <p:ext uri="{BB962C8B-B14F-4D97-AF65-F5344CB8AC3E}">
        <p14:creationId xmlns:p14="http://schemas.microsoft.com/office/powerpoint/2010/main" val="377117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9D978B-C348-4802-8231-A7C9CC686FF3}"/>
              </a:ext>
            </a:extLst>
          </p:cNvPr>
          <p:cNvSpPr>
            <a:spLocks noGrp="1"/>
          </p:cNvSpPr>
          <p:nvPr>
            <p:ph type="sldNum" sz="quarter" idx="12"/>
          </p:nvPr>
        </p:nvSpPr>
        <p:spPr/>
        <p:txBody>
          <a:bodyPr/>
          <a:lstStyle/>
          <a:p>
            <a:fld id="{A0354933-CD71-49EE-A893-B366F13020E0}" type="slidenum">
              <a:rPr lang="en-US" smtClean="0">
                <a:latin typeface="Arial" charset="0"/>
              </a:rPr>
              <a:pPr/>
              <a:t>4</a:t>
            </a:fld>
            <a:endParaRPr lang="en-US" dirty="0">
              <a:latin typeface="Arial" charset="0"/>
            </a:endParaRPr>
          </a:p>
        </p:txBody>
      </p:sp>
      <p:sp>
        <p:nvSpPr>
          <p:cNvPr id="7" name="Rectangle 6">
            <a:extLst>
              <a:ext uri="{FF2B5EF4-FFF2-40B4-BE49-F238E27FC236}">
                <a16:creationId xmlns:a16="http://schemas.microsoft.com/office/drawing/2014/main" id="{CF3D0EF0-4571-49BD-A8C8-613AFA7281DE}"/>
              </a:ext>
            </a:extLst>
          </p:cNvPr>
          <p:cNvSpPr/>
          <p:nvPr/>
        </p:nvSpPr>
        <p:spPr>
          <a:xfrm>
            <a:off x="626291" y="773709"/>
            <a:ext cx="8158480" cy="5566909"/>
          </a:xfrm>
          <a:prstGeom prst="rect">
            <a:avLst/>
          </a:prstGeom>
        </p:spPr>
        <p:txBody>
          <a:bodyPr wrap="square">
            <a:spAutoFit/>
          </a:bodyPr>
          <a:lstStyle/>
          <a:p>
            <a:pPr>
              <a:lnSpc>
                <a:spcPct val="107000"/>
              </a:lnSpc>
              <a:spcAft>
                <a:spcPts val="800"/>
              </a:spcAft>
            </a:pPr>
            <a:r>
              <a:rPr lang="en-US" sz="4000" b="1" dirty="0">
                <a:latin typeface="Arial" panose="020B0604020202020204" pitchFamily="34" charset="0"/>
                <a:ea typeface="Calibri" panose="020F0502020204030204" pitchFamily="34" charset="0"/>
                <a:cs typeface="Arial" panose="020B0604020202020204" pitchFamily="34" charset="0"/>
              </a:rPr>
              <a:t>IICB  Mission Statement</a:t>
            </a:r>
            <a:endParaRPr lang="en-US" sz="4000" dirty="0">
              <a:latin typeface="Arial" panose="020B0604020202020204" pitchFamily="34" charset="0"/>
              <a:ea typeface="Calibri" panose="020F0502020204030204" pitchFamily="34" charset="0"/>
              <a:cs typeface="Arial" panose="020B0604020202020204" pitchFamily="34" charset="0"/>
            </a:endParaRPr>
          </a:p>
          <a:p>
            <a:pPr marR="593090">
              <a:lnSpc>
                <a:spcPct val="107000"/>
              </a:lnSpc>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The Ironworkers Rigger and Signalperson Certification Program provides members a practical method to obtain a certification that accurately evaluates their rigging and signaling competence. By ensuring that only trained, skilled and competent Ironworkers complete rigging and signaling tasks, workplace risk is reduced, and safety is increased, standing true to our efforts to ensure all workers return home safe at the end of the day. By certifying skilled and qualified workers, the Iron Workers’ Certification Board is promoting a safe and efficient jobsite for the worker, the public, and the</a:t>
            </a:r>
            <a:r>
              <a:rPr lang="en-US" sz="2400" spc="-50" dirty="0">
                <a:latin typeface="Arial" panose="020B0604020202020204" pitchFamily="34" charset="0"/>
                <a:ea typeface="Calibri" panose="020F0502020204030204" pitchFamily="34" charset="0"/>
                <a:cs typeface="Arial" panose="020B0604020202020204" pitchFamily="34" charset="0"/>
              </a:rPr>
              <a:t> </a:t>
            </a:r>
            <a:r>
              <a:rPr lang="en-US" sz="2400" dirty="0">
                <a:latin typeface="Arial" panose="020B0604020202020204" pitchFamily="34" charset="0"/>
                <a:ea typeface="Calibri" panose="020F0502020204030204" pitchFamily="34" charset="0"/>
                <a:cs typeface="Arial" panose="020B0604020202020204" pitchFamily="34" charset="0"/>
              </a:rPr>
              <a:t>industry.</a:t>
            </a:r>
          </a:p>
        </p:txBody>
      </p:sp>
    </p:spTree>
    <p:extLst>
      <p:ext uri="{BB962C8B-B14F-4D97-AF65-F5344CB8AC3E}">
        <p14:creationId xmlns:p14="http://schemas.microsoft.com/office/powerpoint/2010/main" val="399437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35CB0B-4353-444C-9499-381616529894}"/>
              </a:ext>
            </a:extLst>
          </p:cNvPr>
          <p:cNvSpPr>
            <a:spLocks noGrp="1"/>
          </p:cNvSpPr>
          <p:nvPr>
            <p:ph type="sldNum" sz="quarter" idx="12"/>
          </p:nvPr>
        </p:nvSpPr>
        <p:spPr/>
        <p:txBody>
          <a:bodyPr/>
          <a:lstStyle/>
          <a:p>
            <a:pPr fontAlgn="base">
              <a:spcBef>
                <a:spcPct val="0"/>
              </a:spcBef>
              <a:spcAft>
                <a:spcPct val="0"/>
              </a:spcAft>
            </a:pPr>
            <a:fld id="{A0354933-CD71-49EE-A893-B366F13020E0}" type="slidenum">
              <a:rPr lang="en-US" smtClean="0">
                <a:latin typeface="Arial" charset="0"/>
              </a:rPr>
              <a:pPr fontAlgn="base">
                <a:spcBef>
                  <a:spcPct val="0"/>
                </a:spcBef>
                <a:spcAft>
                  <a:spcPct val="0"/>
                </a:spcAft>
              </a:pPr>
              <a:t>5</a:t>
            </a:fld>
            <a:endParaRPr lang="en-US">
              <a:latin typeface="Arial" charset="0"/>
            </a:endParaRPr>
          </a:p>
        </p:txBody>
      </p:sp>
      <p:sp>
        <p:nvSpPr>
          <p:cNvPr id="4" name="Rectangle 3">
            <a:extLst>
              <a:ext uri="{FF2B5EF4-FFF2-40B4-BE49-F238E27FC236}">
                <a16:creationId xmlns:a16="http://schemas.microsoft.com/office/drawing/2014/main" id="{EF61AF40-4ECB-4CC8-AF31-3D37BD9A0769}"/>
              </a:ext>
            </a:extLst>
          </p:cNvPr>
          <p:cNvSpPr/>
          <p:nvPr/>
        </p:nvSpPr>
        <p:spPr>
          <a:xfrm>
            <a:off x="253585" y="696308"/>
            <a:ext cx="8361680" cy="2034724"/>
          </a:xfrm>
          <a:prstGeom prst="rect">
            <a:avLst/>
          </a:prstGeom>
        </p:spPr>
        <p:txBody>
          <a:bodyPr wrap="square">
            <a:spAutoFit/>
          </a:bodyPr>
          <a:lstStyle/>
          <a:p>
            <a:pPr marR="727710">
              <a:lnSpc>
                <a:spcPct val="107000"/>
              </a:lnSpc>
              <a:spcAft>
                <a:spcPts val="800"/>
              </a:spcAft>
            </a:pPr>
            <a:r>
              <a:rPr lang="en-US" sz="3600" b="1"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Why we did it:</a:t>
            </a:r>
            <a:r>
              <a:rPr lang="en-US" sz="3600"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r>
              <a:rPr lang="en-US" sz="2800" dirty="0">
                <a:latin typeface="Arial" panose="020B0604020202020204" pitchFamily="34" charset="0"/>
                <a:ea typeface="Calibri" panose="020F0502020204030204" pitchFamily="34" charset="0"/>
                <a:cs typeface="Arial" panose="020B0604020202020204" pitchFamily="34" charset="0"/>
              </a:rPr>
              <a:t>The Ironworkers have had a Qualified Rigger and Signal Person program for years, where training, testing and record keeping were key parts of the program. </a:t>
            </a:r>
          </a:p>
        </p:txBody>
      </p:sp>
      <p:pic>
        <p:nvPicPr>
          <p:cNvPr id="8" name="Picture 7" descr="A group of people sitting at a table&#10;&#10;Description automatically generated">
            <a:extLst>
              <a:ext uri="{FF2B5EF4-FFF2-40B4-BE49-F238E27FC236}">
                <a16:creationId xmlns:a16="http://schemas.microsoft.com/office/drawing/2014/main" id="{027FD44B-0EFB-40BA-946D-14562FB15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964092"/>
            <a:ext cx="3891280" cy="2594187"/>
          </a:xfrm>
          <a:prstGeom prst="rect">
            <a:avLst/>
          </a:prstGeom>
        </p:spPr>
      </p:pic>
      <p:pic>
        <p:nvPicPr>
          <p:cNvPr id="12" name="Picture 11" descr="A group of people sitting at a table&#10;&#10;Description automatically generated">
            <a:extLst>
              <a:ext uri="{FF2B5EF4-FFF2-40B4-BE49-F238E27FC236}">
                <a16:creationId xmlns:a16="http://schemas.microsoft.com/office/drawing/2014/main" id="{0F433580-210F-4125-AF73-F3717F885C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4720" y="2804539"/>
            <a:ext cx="4094480" cy="2729653"/>
          </a:xfrm>
          <a:prstGeom prst="rect">
            <a:avLst/>
          </a:prstGeom>
        </p:spPr>
      </p:pic>
    </p:spTree>
    <p:extLst>
      <p:ext uri="{BB962C8B-B14F-4D97-AF65-F5344CB8AC3E}">
        <p14:creationId xmlns:p14="http://schemas.microsoft.com/office/powerpoint/2010/main" val="127908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074" y="339012"/>
            <a:ext cx="7191375" cy="1524000"/>
          </a:xfrm>
        </p:spPr>
        <p:txBody>
          <a:bodyPr/>
          <a:lstStyle/>
          <a:p>
            <a:pPr algn="ctr"/>
            <a:r>
              <a:rPr lang="en-US" sz="4800" b="1" dirty="0">
                <a:solidFill>
                  <a:schemeClr val="tx1">
                    <a:lumMod val="85000"/>
                  </a:schemeClr>
                </a:solidFill>
              </a:rPr>
              <a:t>Why Ironworker Certifications are Better</a:t>
            </a:r>
          </a:p>
        </p:txBody>
      </p:sp>
      <p:sp>
        <p:nvSpPr>
          <p:cNvPr id="6" name="Subtitle 5"/>
          <p:cNvSpPr>
            <a:spLocks noGrp="1"/>
          </p:cNvSpPr>
          <p:nvPr>
            <p:ph type="subTitle" idx="1"/>
          </p:nvPr>
        </p:nvSpPr>
        <p:spPr>
          <a:xfrm>
            <a:off x="1965649" y="2267338"/>
            <a:ext cx="6400800" cy="696913"/>
          </a:xfrm>
        </p:spPr>
        <p:txBody>
          <a:bodyPr>
            <a:normAutofit fontScale="92500"/>
          </a:bodyPr>
          <a:lstStyle/>
          <a:p>
            <a:pPr algn="l"/>
            <a:r>
              <a:rPr lang="en-US" sz="4000" dirty="0">
                <a:solidFill>
                  <a:srgbClr val="FFFF00"/>
                </a:solidFill>
              </a:rPr>
              <a:t>What’s Behind the Card</a:t>
            </a:r>
          </a:p>
        </p:txBody>
      </p:sp>
      <p:pic>
        <p:nvPicPr>
          <p:cNvPr id="4" name="Picture 3">
            <a:extLst>
              <a:ext uri="{FF2B5EF4-FFF2-40B4-BE49-F238E27FC236}">
                <a16:creationId xmlns:a16="http://schemas.microsoft.com/office/drawing/2014/main" id="{695C4BFE-787B-4F8E-BC39-7CA768440E77}"/>
              </a:ext>
            </a:extLst>
          </p:cNvPr>
          <p:cNvPicPr>
            <a:picLocks noChangeAspect="1"/>
          </p:cNvPicPr>
          <p:nvPr/>
        </p:nvPicPr>
        <p:blipFill>
          <a:blip r:embed="rId3"/>
          <a:stretch>
            <a:fillRect/>
          </a:stretch>
        </p:blipFill>
        <p:spPr>
          <a:xfrm>
            <a:off x="491413" y="3893750"/>
            <a:ext cx="3704686" cy="2343849"/>
          </a:xfrm>
          <a:prstGeom prst="rect">
            <a:avLst/>
          </a:prstGeom>
        </p:spPr>
      </p:pic>
      <p:pic>
        <p:nvPicPr>
          <p:cNvPr id="7" name="Picture 6">
            <a:extLst>
              <a:ext uri="{FF2B5EF4-FFF2-40B4-BE49-F238E27FC236}">
                <a16:creationId xmlns:a16="http://schemas.microsoft.com/office/drawing/2014/main" id="{33E2C8FA-C1C8-42BC-ADD2-B9AEA2405DC2}"/>
              </a:ext>
            </a:extLst>
          </p:cNvPr>
          <p:cNvPicPr>
            <a:picLocks noChangeAspect="1"/>
          </p:cNvPicPr>
          <p:nvPr/>
        </p:nvPicPr>
        <p:blipFill>
          <a:blip r:embed="rId4"/>
          <a:stretch>
            <a:fillRect/>
          </a:stretch>
        </p:blipFill>
        <p:spPr>
          <a:xfrm>
            <a:off x="4572000" y="3893750"/>
            <a:ext cx="3837992" cy="23438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35CB0B-4353-444C-9499-381616529894}"/>
              </a:ext>
            </a:extLst>
          </p:cNvPr>
          <p:cNvSpPr>
            <a:spLocks noGrp="1"/>
          </p:cNvSpPr>
          <p:nvPr>
            <p:ph type="sldNum" sz="quarter" idx="12"/>
          </p:nvPr>
        </p:nvSpPr>
        <p:spPr/>
        <p:txBody>
          <a:bodyPr/>
          <a:lstStyle/>
          <a:p>
            <a:pPr fontAlgn="base">
              <a:spcBef>
                <a:spcPct val="0"/>
              </a:spcBef>
              <a:spcAft>
                <a:spcPct val="0"/>
              </a:spcAft>
            </a:pPr>
            <a:fld id="{A0354933-CD71-49EE-A893-B366F13020E0}" type="slidenum">
              <a:rPr lang="en-US" smtClean="0">
                <a:latin typeface="Arial" charset="0"/>
              </a:rPr>
              <a:pPr fontAlgn="base">
                <a:spcBef>
                  <a:spcPct val="0"/>
                </a:spcBef>
                <a:spcAft>
                  <a:spcPct val="0"/>
                </a:spcAft>
              </a:pPr>
              <a:t>7</a:t>
            </a:fld>
            <a:endParaRPr lang="en-US">
              <a:latin typeface="Arial" charset="0"/>
            </a:endParaRPr>
          </a:p>
        </p:txBody>
      </p:sp>
      <p:sp>
        <p:nvSpPr>
          <p:cNvPr id="2" name="Rectangle 1">
            <a:extLst>
              <a:ext uri="{FF2B5EF4-FFF2-40B4-BE49-F238E27FC236}">
                <a16:creationId xmlns:a16="http://schemas.microsoft.com/office/drawing/2014/main" id="{D198FB28-D0F9-4385-91A1-F76F151D5AA5}"/>
              </a:ext>
            </a:extLst>
          </p:cNvPr>
          <p:cNvSpPr/>
          <p:nvPr/>
        </p:nvSpPr>
        <p:spPr>
          <a:xfrm>
            <a:off x="505511" y="204001"/>
            <a:ext cx="7447280" cy="7591052"/>
          </a:xfrm>
          <a:prstGeom prst="rect">
            <a:avLst/>
          </a:prstGeom>
        </p:spPr>
        <p:txBody>
          <a:bodyPr wrap="square">
            <a:spAutoFit/>
          </a:bodyPr>
          <a:lstStyle/>
          <a:p>
            <a:pPr marL="63500" marR="45085" indent="0">
              <a:spcBef>
                <a:spcPts val="0"/>
              </a:spcBef>
              <a:spcAft>
                <a:spcPts val="0"/>
              </a:spcAft>
            </a:pPr>
            <a:r>
              <a:rPr lang="en-US" sz="4000" b="1" dirty="0">
                <a:latin typeface="Arial" panose="020B0604020202020204" pitchFamily="34" charset="0"/>
                <a:ea typeface="Times New Roman" panose="02020603050405020304" pitchFamily="18" charset="0"/>
                <a:cs typeface="Arial" panose="020B0604020202020204" pitchFamily="34" charset="0"/>
              </a:rPr>
              <a:t>Requirements</a:t>
            </a:r>
            <a:r>
              <a:rPr lang="en-US" sz="4000" dirty="0">
                <a:latin typeface="Arial" panose="020B0604020202020204" pitchFamily="34" charset="0"/>
                <a:ea typeface="Times New Roman" panose="02020603050405020304" pitchFamily="18" charset="0"/>
                <a:cs typeface="Arial" panose="020B0604020202020204" pitchFamily="34" charset="0"/>
              </a:rPr>
              <a:t> for certification include the</a:t>
            </a:r>
            <a:r>
              <a:rPr lang="en-US" sz="4000" spc="-1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Times New Roman" panose="02020603050405020304" pitchFamily="18" charset="0"/>
                <a:cs typeface="Arial" panose="020B0604020202020204" pitchFamily="34" charset="0"/>
              </a:rPr>
              <a:t>following:</a:t>
            </a:r>
          </a:p>
          <a:p>
            <a:pPr marL="63500" marR="45085" indent="0">
              <a:spcBef>
                <a:spcPts val="0"/>
              </a:spcBef>
              <a:spcAft>
                <a:spcPts val="0"/>
              </a:spcAf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marR="226695" lvl="0" indent="-342900">
              <a:lnSpc>
                <a:spcPct val="107000"/>
              </a:lnSpc>
              <a:spcBef>
                <a:spcPts val="0"/>
              </a:spcBef>
              <a:spcAft>
                <a:spcPts val="0"/>
              </a:spcAft>
              <a:buFont typeface="Symbol" panose="05050102010706020507" pitchFamily="18" charset="2"/>
              <a:buChar char=""/>
              <a:tabLst>
                <a:tab pos="521335" algn="l"/>
              </a:tabLst>
            </a:pPr>
            <a:r>
              <a:rPr lang="en-US" sz="2800" dirty="0">
                <a:latin typeface="Arial" panose="020B0604020202020204" pitchFamily="34" charset="0"/>
                <a:ea typeface="Symbol" panose="05050102010706020507" pitchFamily="18" charset="2"/>
                <a:cs typeface="Arial" panose="020B0604020202020204" pitchFamily="34" charset="0"/>
              </a:rPr>
              <a:t>Must be a member of the Iron Workers in good standing </a:t>
            </a:r>
          </a:p>
          <a:p>
            <a:pPr marL="342900" marR="347980" lvl="0" indent="-342900">
              <a:lnSpc>
                <a:spcPct val="107000"/>
              </a:lnSpc>
              <a:spcBef>
                <a:spcPts val="0"/>
              </a:spcBef>
              <a:spcAft>
                <a:spcPts val="0"/>
              </a:spcAft>
              <a:buFont typeface="Symbol" panose="05050102010706020507" pitchFamily="18" charset="2"/>
              <a:buChar char=""/>
              <a:tabLst>
                <a:tab pos="521335" algn="l"/>
              </a:tabLst>
            </a:pPr>
            <a:r>
              <a:rPr lang="en-US" sz="2800" dirty="0">
                <a:latin typeface="Arial" panose="020B0604020202020204" pitchFamily="34" charset="0"/>
                <a:ea typeface="Symbol" panose="05050102010706020507" pitchFamily="18" charset="2"/>
                <a:cs typeface="Arial" panose="020B0604020202020204" pitchFamily="34" charset="0"/>
              </a:rPr>
              <a:t>Comply with the </a:t>
            </a:r>
            <a:r>
              <a:rPr lang="en-US" sz="2800" dirty="0">
                <a:latin typeface="Arial" panose="020B0604020202020204" pitchFamily="34" charset="0"/>
                <a:cs typeface="Arial" panose="020B0604020202020204" pitchFamily="34" charset="0"/>
              </a:rPr>
              <a:t>IICB substance abuse policy</a:t>
            </a:r>
            <a:r>
              <a:rPr lang="en-US" sz="2800" dirty="0">
                <a:latin typeface="Arial" panose="020B0604020202020204" pitchFamily="34" charset="0"/>
                <a:ea typeface="Symbol" panose="05050102010706020507" pitchFamily="18" charset="2"/>
                <a:cs typeface="Arial" panose="020B0604020202020204" pitchFamily="34" charset="0"/>
              </a:rPr>
              <a:t>  </a:t>
            </a:r>
          </a:p>
          <a:p>
            <a:pPr marL="342900" marR="110490" lvl="0" indent="-342900">
              <a:lnSpc>
                <a:spcPct val="107000"/>
              </a:lnSpc>
              <a:spcBef>
                <a:spcPts val="0"/>
              </a:spcBef>
              <a:spcAft>
                <a:spcPts val="0"/>
              </a:spcAft>
              <a:buFont typeface="Symbol" panose="05050102010706020507" pitchFamily="18" charset="2"/>
              <a:buChar char=""/>
              <a:tabLst>
                <a:tab pos="521335" algn="l"/>
              </a:tabLst>
            </a:pPr>
            <a:r>
              <a:rPr lang="en-US" sz="2800" i="1" dirty="0">
                <a:latin typeface="Arial" panose="020B0604020202020204" pitchFamily="34" charset="0"/>
                <a:ea typeface="Symbol" panose="05050102010706020507" pitchFamily="18" charset="2"/>
                <a:cs typeface="Arial" panose="020B0604020202020204" pitchFamily="34" charset="0"/>
              </a:rPr>
              <a:t>Have 6,000 hours of industry related experience  </a:t>
            </a:r>
          </a:p>
          <a:p>
            <a:pPr marL="342900" marR="110490" lvl="0" indent="-342900">
              <a:lnSpc>
                <a:spcPct val="107000"/>
              </a:lnSpc>
              <a:spcBef>
                <a:spcPts val="0"/>
              </a:spcBef>
              <a:spcAft>
                <a:spcPts val="0"/>
              </a:spcAft>
              <a:buFont typeface="Symbol" panose="05050102010706020507" pitchFamily="18" charset="2"/>
              <a:buChar char=""/>
              <a:tabLst>
                <a:tab pos="521335" algn="l"/>
              </a:tabLst>
            </a:pPr>
            <a:r>
              <a:rPr lang="en-US" sz="2800" dirty="0">
                <a:latin typeface="Arial" panose="020B0604020202020204" pitchFamily="34" charset="0"/>
                <a:ea typeface="Symbol" panose="05050102010706020507" pitchFamily="18" charset="2"/>
                <a:cs typeface="Arial" panose="020B0604020202020204" pitchFamily="34" charset="0"/>
              </a:rPr>
              <a:t>Must have completed and passed the Ironworkers Rigging and Crane course or Equivalent</a:t>
            </a:r>
          </a:p>
          <a:p>
            <a:pPr marL="342900" marR="110490" lvl="0" indent="-342900">
              <a:lnSpc>
                <a:spcPct val="107000"/>
              </a:lnSpc>
              <a:spcBef>
                <a:spcPts val="0"/>
              </a:spcBef>
              <a:spcAft>
                <a:spcPts val="0"/>
              </a:spcAft>
              <a:buFont typeface="Symbol" panose="05050102010706020507" pitchFamily="18" charset="2"/>
              <a:buChar char=""/>
              <a:tabLst>
                <a:tab pos="521335" algn="l"/>
              </a:tabLst>
            </a:pPr>
            <a:r>
              <a:rPr lang="en-US" sz="2800" dirty="0">
                <a:latin typeface="Arial" panose="020B0604020202020204" pitchFamily="34" charset="0"/>
                <a:ea typeface="Symbol" panose="05050102010706020507" pitchFamily="18" charset="2"/>
                <a:cs typeface="Arial" panose="020B0604020202020204" pitchFamily="34" charset="0"/>
              </a:rPr>
              <a:t>Sign the confidentiality policy and examination rules</a:t>
            </a:r>
          </a:p>
          <a:p>
            <a:pPr marL="342900" marR="80645" lvl="0" indent="-342900">
              <a:lnSpc>
                <a:spcPct val="107000"/>
              </a:lnSpc>
              <a:spcBef>
                <a:spcPts val="0"/>
              </a:spcBef>
              <a:spcAft>
                <a:spcPts val="0"/>
              </a:spcAft>
              <a:buFont typeface="Symbol" panose="05050102010706020507" pitchFamily="18" charset="2"/>
              <a:buChar char=""/>
              <a:tabLst>
                <a:tab pos="521335" algn="l"/>
              </a:tabLst>
            </a:pPr>
            <a:r>
              <a:rPr lang="en-US" sz="2800" dirty="0">
                <a:latin typeface="Arial" panose="020B0604020202020204" pitchFamily="34" charset="0"/>
                <a:ea typeface="Symbol" panose="05050102010706020507" pitchFamily="18" charset="2"/>
                <a:cs typeface="Arial" panose="020B0604020202020204" pitchFamily="34" charset="0"/>
              </a:rPr>
              <a:t>Pass the written examination</a:t>
            </a:r>
          </a:p>
          <a:p>
            <a:pPr marL="342900" marR="80645" lvl="0" indent="-342900">
              <a:lnSpc>
                <a:spcPct val="107000"/>
              </a:lnSpc>
              <a:spcBef>
                <a:spcPts val="0"/>
              </a:spcBef>
              <a:spcAft>
                <a:spcPts val="0"/>
              </a:spcAft>
              <a:buFont typeface="Symbol" panose="05050102010706020507" pitchFamily="18" charset="2"/>
              <a:buChar char=""/>
              <a:tabLst>
                <a:tab pos="521335" algn="l"/>
              </a:tabLst>
            </a:pPr>
            <a:r>
              <a:rPr lang="en-US" sz="2800" dirty="0">
                <a:latin typeface="Arial" panose="020B0604020202020204" pitchFamily="34" charset="0"/>
                <a:ea typeface="Symbol" panose="05050102010706020507" pitchFamily="18" charset="2"/>
                <a:cs typeface="Arial" panose="020B0604020202020204" pitchFamily="34" charset="0"/>
              </a:rPr>
              <a:t>Pass the practical examinat</a:t>
            </a:r>
            <a:r>
              <a:rPr lang="en-US" sz="2000" dirty="0">
                <a:latin typeface="Arial" panose="020B0604020202020204" pitchFamily="34" charset="0"/>
                <a:ea typeface="Symbol" panose="05050102010706020507" pitchFamily="18" charset="2"/>
                <a:cs typeface="Arial" panose="020B0604020202020204" pitchFamily="34" charset="0"/>
              </a:rPr>
              <a:t>ion </a:t>
            </a:r>
          </a:p>
        </p:txBody>
      </p:sp>
    </p:spTree>
    <p:extLst>
      <p:ext uri="{BB962C8B-B14F-4D97-AF65-F5344CB8AC3E}">
        <p14:creationId xmlns:p14="http://schemas.microsoft.com/office/powerpoint/2010/main" val="1389969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83934">
            <a:off x="4243305" y="3688650"/>
            <a:ext cx="2197169" cy="2842542"/>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1295400" y="76200"/>
            <a:ext cx="7750175" cy="590550"/>
          </a:xfrm>
        </p:spPr>
        <p:txBody>
          <a:bodyPr/>
          <a:lstStyle/>
          <a:p>
            <a:r>
              <a:rPr lang="en-US" sz="4000" b="1" dirty="0">
                <a:solidFill>
                  <a:srgbClr val="FFFF00"/>
                </a:solidFill>
              </a:rPr>
              <a:t>The Best Training</a:t>
            </a:r>
          </a:p>
        </p:txBody>
      </p:sp>
      <p:sp>
        <p:nvSpPr>
          <p:cNvPr id="3" name="Content Placeholder 2"/>
          <p:cNvSpPr>
            <a:spLocks noGrp="1"/>
          </p:cNvSpPr>
          <p:nvPr>
            <p:ph idx="1"/>
          </p:nvPr>
        </p:nvSpPr>
        <p:spPr>
          <a:xfrm>
            <a:off x="1447800" y="666751"/>
            <a:ext cx="7445376" cy="4849202"/>
          </a:xfrm>
        </p:spPr>
        <p:txBody>
          <a:bodyPr/>
          <a:lstStyle/>
          <a:p>
            <a:r>
              <a:rPr lang="en-US" sz="2400" dirty="0"/>
              <a:t>80 hours minimum training in Rigging and Cranes</a:t>
            </a:r>
          </a:p>
          <a:p>
            <a:r>
              <a:rPr lang="en-US" sz="2400" dirty="0"/>
              <a:t>23 Units of Instruction</a:t>
            </a:r>
          </a:p>
          <a:p>
            <a:r>
              <a:rPr lang="en-US" sz="2400" dirty="0"/>
              <a:t>Written assignments, practical exercises, and unit testing.</a:t>
            </a:r>
          </a:p>
          <a:p>
            <a:r>
              <a:rPr lang="en-US" sz="2400" b="1" dirty="0"/>
              <a:t>700 hours minimum field experience </a:t>
            </a:r>
            <a:r>
              <a:rPr lang="en-US" sz="1800" b="1" dirty="0"/>
              <a:t>(Qualified Rigger)</a:t>
            </a:r>
          </a:p>
          <a:p>
            <a:r>
              <a:rPr lang="en-US" sz="2400" dirty="0"/>
              <a:t>ATS Verification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25214">
            <a:off x="6193689" y="3871691"/>
            <a:ext cx="1914015" cy="24764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34497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35CB0B-4353-444C-9499-381616529894}"/>
              </a:ext>
            </a:extLst>
          </p:cNvPr>
          <p:cNvSpPr>
            <a:spLocks noGrp="1"/>
          </p:cNvSpPr>
          <p:nvPr>
            <p:ph type="sldNum" sz="quarter" idx="12"/>
          </p:nvPr>
        </p:nvSpPr>
        <p:spPr/>
        <p:txBody>
          <a:bodyPr/>
          <a:lstStyle/>
          <a:p>
            <a:pPr fontAlgn="base">
              <a:spcBef>
                <a:spcPct val="0"/>
              </a:spcBef>
              <a:spcAft>
                <a:spcPct val="0"/>
              </a:spcAft>
            </a:pPr>
            <a:fld id="{A0354933-CD71-49EE-A893-B366F13020E0}" type="slidenum">
              <a:rPr lang="en-US" smtClean="0">
                <a:latin typeface="Arial" charset="0"/>
              </a:rPr>
              <a:pPr fontAlgn="base">
                <a:spcBef>
                  <a:spcPct val="0"/>
                </a:spcBef>
                <a:spcAft>
                  <a:spcPct val="0"/>
                </a:spcAft>
              </a:pPr>
              <a:t>9</a:t>
            </a:fld>
            <a:endParaRPr lang="en-US">
              <a:latin typeface="Arial" charset="0"/>
            </a:endParaRPr>
          </a:p>
        </p:txBody>
      </p:sp>
      <p:sp>
        <p:nvSpPr>
          <p:cNvPr id="5" name="Rectangle 4">
            <a:extLst>
              <a:ext uri="{FF2B5EF4-FFF2-40B4-BE49-F238E27FC236}">
                <a16:creationId xmlns:a16="http://schemas.microsoft.com/office/drawing/2014/main" id="{15C2CF89-180A-4DA4-BCAC-7A3C4D7D77F0}"/>
              </a:ext>
            </a:extLst>
          </p:cNvPr>
          <p:cNvSpPr/>
          <p:nvPr/>
        </p:nvSpPr>
        <p:spPr>
          <a:xfrm>
            <a:off x="727788" y="1261745"/>
            <a:ext cx="7987004" cy="5166927"/>
          </a:xfrm>
          <a:prstGeom prst="rect">
            <a:avLst/>
          </a:prstGeom>
        </p:spPr>
        <p:txBody>
          <a:bodyPr wrap="square">
            <a:spAutoFit/>
          </a:bodyPr>
          <a:lstStyle/>
          <a:p>
            <a:pPr algn="ctr">
              <a:lnSpc>
                <a:spcPct val="107000"/>
              </a:lnSpc>
              <a:spcAft>
                <a:spcPts val="800"/>
              </a:spcAft>
            </a:pPr>
            <a:r>
              <a:rPr lang="en-US" sz="4000" b="1" dirty="0">
                <a:latin typeface="Arial" panose="020B0604020202020204" pitchFamily="34" charset="0"/>
                <a:ea typeface="Calibri" panose="020F0502020204030204" pitchFamily="34" charset="0"/>
                <a:cs typeface="Arial" panose="020B0604020202020204" pitchFamily="34" charset="0"/>
              </a:rPr>
              <a:t>What topics are covered in the written exam?  </a:t>
            </a:r>
            <a:endParaRPr lang="en-US" sz="40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Codes and Regulation</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Crane set up &amp; load charts</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Rigging components</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Voice and hand signals</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Rigging inspection</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Lifting procedures</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Hitches</a:t>
            </a:r>
          </a:p>
          <a:p>
            <a:pPr marL="342900" marR="0" lvl="0" indent="-342900">
              <a:lnSpc>
                <a:spcPct val="107000"/>
              </a:lnSpc>
              <a:spcBef>
                <a:spcPts val="0"/>
              </a:spcBef>
              <a:spcAft>
                <a:spcPts val="80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Rigging safety </a:t>
            </a:r>
          </a:p>
        </p:txBody>
      </p:sp>
    </p:spTree>
    <p:extLst>
      <p:ext uri="{BB962C8B-B14F-4D97-AF65-F5344CB8AC3E}">
        <p14:creationId xmlns:p14="http://schemas.microsoft.com/office/powerpoint/2010/main" val="121941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99938b87-97af-4e09-986e-6738f148561b">
      <Terms xmlns="http://schemas.microsoft.com/office/infopath/2007/PartnerControls"/>
    </lcf76f155ced4ddcb4097134ff3c332f>
    <TaxCatchAll xmlns="4e9f0c09-174b-4fba-aa4b-26f76268f88e"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6CE01418BE3A4C9F94F46F9A739F90" ma:contentTypeVersion="18" ma:contentTypeDescription="Create a new document." ma:contentTypeScope="" ma:versionID="a6e14832a1e14081a8a5e95d286ee730">
  <xsd:schema xmlns:xsd="http://www.w3.org/2001/XMLSchema" xmlns:xs="http://www.w3.org/2001/XMLSchema" xmlns:p="http://schemas.microsoft.com/office/2006/metadata/properties" xmlns:ns1="http://schemas.microsoft.com/sharepoint/v3" xmlns:ns2="4e9f0c09-174b-4fba-aa4b-26f76268f88e" xmlns:ns3="99938b87-97af-4e09-986e-6738f148561b" targetNamespace="http://schemas.microsoft.com/office/2006/metadata/properties" ma:root="true" ma:fieldsID="e6a5c23c6542d92c35786e46776d2aad" ns1:_="" ns2:_="" ns3:_="">
    <xsd:import namespace="http://schemas.microsoft.com/sharepoint/v3"/>
    <xsd:import namespace="4e9f0c09-174b-4fba-aa4b-26f76268f88e"/>
    <xsd:import namespace="99938b87-97af-4e09-986e-6738f14856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9f0c09-174b-4fba-aa4b-26f76268f88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10603a87-52c2-4ba3-bba7-b4394cc73932}" ma:internalName="TaxCatchAll" ma:showField="CatchAllData" ma:web="4e9f0c09-174b-4fba-aa4b-26f76268f8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938b87-97af-4e09-986e-6738f148561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3cc8c48-ad3a-41f9-adaf-db8dfc73f72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84A573-0589-4258-ADFA-86CD12096B44}">
  <ds:schemaRefs>
    <ds:schemaRef ds:uri="http://schemas.microsoft.com/sharepoint/v3/contenttype/forms"/>
  </ds:schemaRefs>
</ds:datastoreItem>
</file>

<file path=customXml/itemProps2.xml><?xml version="1.0" encoding="utf-8"?>
<ds:datastoreItem xmlns:ds="http://schemas.openxmlformats.org/officeDocument/2006/customXml" ds:itemID="{FEF73BCA-3E22-4B54-8C92-66C307C41A05}">
  <ds:schemaRefs>
    <ds:schemaRef ds:uri="0c0dc006-3384-419a-b90b-2ecaf69fa447"/>
    <ds:schemaRef ds:uri="http://purl.org/dc/elements/1.1/"/>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ae7d92f5-abd1-4295-b40b-e7e7f9fcc623"/>
    <ds:schemaRef ds:uri="http://purl.org/dc/dcmitype/"/>
    <ds:schemaRef ds:uri="http://purl.org/dc/terms/"/>
  </ds:schemaRefs>
</ds:datastoreItem>
</file>

<file path=customXml/itemProps3.xml><?xml version="1.0" encoding="utf-8"?>
<ds:datastoreItem xmlns:ds="http://schemas.openxmlformats.org/officeDocument/2006/customXml" ds:itemID="{A33B87CA-AB73-4E5C-A1C6-45590EEA0DD2}"/>
</file>

<file path=docProps/app.xml><?xml version="1.0" encoding="utf-8"?>
<Properties xmlns="http://schemas.openxmlformats.org/officeDocument/2006/extended-properties" xmlns:vt="http://schemas.openxmlformats.org/officeDocument/2006/docPropsVTypes">
  <Template>Ion</Template>
  <TotalTime>485</TotalTime>
  <Words>571</Words>
  <Application>Microsoft Office PowerPoint</Application>
  <PresentationFormat>On-screen Show (4:3)</PresentationFormat>
  <Paragraphs>94</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vt:lpstr>
      <vt:lpstr>Calibri</vt:lpstr>
      <vt:lpstr>Century Gothic</vt:lpstr>
      <vt:lpstr>Symbol</vt:lpstr>
      <vt:lpstr>Tahoma</vt:lpstr>
      <vt:lpstr>Wingdings</vt:lpstr>
      <vt:lpstr>Wingdings 3</vt:lpstr>
      <vt:lpstr>Ion</vt:lpstr>
      <vt:lpstr>RAISING THE BAR: Ironworker Rigger &amp; Signal-Person Certification Program</vt:lpstr>
      <vt:lpstr>PowerPoint Presentation</vt:lpstr>
      <vt:lpstr>PowerPoint Presentation</vt:lpstr>
      <vt:lpstr>PowerPoint Presentation</vt:lpstr>
      <vt:lpstr>PowerPoint Presentation</vt:lpstr>
      <vt:lpstr>Why Ironworker Certifications are Better</vt:lpstr>
      <vt:lpstr>PowerPoint Presentation</vt:lpstr>
      <vt:lpstr>The Best Training</vt:lpstr>
      <vt:lpstr>PowerPoint Presentation</vt:lpstr>
      <vt:lpstr>PowerPoint Presentation</vt:lpstr>
      <vt:lpstr>PowerPoint Presentation</vt:lpstr>
      <vt:lpstr>Industry Recognized Quality</vt:lpstr>
      <vt:lpstr>PowerPoint Presentation</vt:lpstr>
      <vt:lpstr>Why Ironworkers Certification for Rigging  and Signaling?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Steering Committee Meeting November 15, 2017</dc:title>
  <dc:creator>Relyin, Mike</dc:creator>
  <cp:lastModifiedBy>Worley, Lee</cp:lastModifiedBy>
  <cp:revision>12</cp:revision>
  <cp:lastPrinted>2022-09-14T13:21:16Z</cp:lastPrinted>
  <dcterms:modified xsi:type="dcterms:W3CDTF">2022-09-14T13:32:02Z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0x010100D82403D87A6ED84B9439804D68E1FDAA</vt:lpwstr>
  </property>
</Properties>
</file>