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pptx" ContentType="image/pptx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500" r:id="rId2"/>
    <p:sldId id="507" r:id="rId3"/>
    <p:sldId id="487" r:id="rId4"/>
    <p:sldId id="266" r:id="rId5"/>
    <p:sldId id="509" r:id="rId6"/>
    <p:sldId id="499" r:id="rId7"/>
    <p:sldId id="493" r:id="rId8"/>
    <p:sldId id="404" r:id="rId9"/>
    <p:sldId id="256" r:id="rId10"/>
    <p:sldId id="504" r:id="rId11"/>
    <p:sldId id="375" r:id="rId12"/>
    <p:sldId id="508" r:id="rId13"/>
    <p:sldId id="503" r:id="rId14"/>
    <p:sldId id="501" r:id="rId15"/>
  </p:sldIdLst>
  <p:sldSz cx="12188825" cy="6858000"/>
  <p:notesSz cx="6858000" cy="9144000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8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nd Newland" initials="BN" lastIdx="1" clrIdx="0">
    <p:extLst>
      <p:ext uri="{19B8F6BF-5375-455C-9EA6-DF929625EA0E}">
        <p15:presenceInfo xmlns:p15="http://schemas.microsoft.com/office/powerpoint/2012/main" userId="f4ba04a6503c93e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gray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800"/>
    <a:srgbClr val="323232"/>
    <a:srgbClr val="29AAE2"/>
    <a:srgbClr val="0D71BA"/>
    <a:srgbClr val="F79420"/>
    <a:srgbClr val="21262E"/>
    <a:srgbClr val="FBD328"/>
    <a:srgbClr val="E22674"/>
    <a:srgbClr val="3C3C3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3522" autoAdjust="0"/>
  </p:normalViewPr>
  <p:slideViewPr>
    <p:cSldViewPr snapToGrid="0" snapToObjects="1">
      <p:cViewPr varScale="1">
        <p:scale>
          <a:sx n="82" d="100"/>
          <a:sy n="82" d="100"/>
        </p:scale>
        <p:origin x="677" y="77"/>
      </p:cViewPr>
      <p:guideLst>
        <p:guide orient="horz" pos="1620"/>
        <p:guide pos="2880"/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EA94D-1096-A542-936B-7D978E6E0395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D4B57-FD7B-0C41-A0B8-C5CF2258C4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4868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1AB67-A65C-E24A-9B2B-814C6FA95222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68B60-6636-FF4F-A05D-6BD712765E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1671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68B60-6636-FF4F-A05D-6BD712765EF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553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reality is that your people are unknowingly</a:t>
            </a:r>
            <a:r>
              <a:rPr lang="en-US" baseline="0" dirty="0"/>
              <a:t> at risk when they go through surgery on their own.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&gt;90% of surgeries are more invasive than necessary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Invasive surgery</a:t>
            </a:r>
            <a:r>
              <a:rPr lang="en-US" baseline="0" dirty="0"/>
              <a:t> </a:t>
            </a:r>
            <a:r>
              <a:rPr lang="en-US" dirty="0"/>
              <a:t>extends pain, recovery time and return to normal life by weeks to months.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Invasive surgery is the #1 gateway to opioid addiction</a:t>
            </a:r>
          </a:p>
          <a:p>
            <a:pPr marL="0" indent="0">
              <a:buFont typeface="Arial"/>
              <a:buNone/>
            </a:pPr>
            <a:endParaRPr lang="en-US" dirty="0"/>
          </a:p>
          <a:p>
            <a:pPr marL="0" indent="0">
              <a:buFont typeface="Arial"/>
              <a:buNone/>
            </a:pPr>
            <a:r>
              <a:rPr lang="en-US" dirty="0"/>
              <a:t>The</a:t>
            </a:r>
            <a:r>
              <a:rPr lang="en-US" baseline="0" dirty="0"/>
              <a:t> result </a:t>
            </a:r>
            <a:r>
              <a:rPr lang="mr-IN" baseline="0" dirty="0"/>
              <a:t>–</a:t>
            </a:r>
            <a:r>
              <a:rPr lang="en-US" baseline="0" dirty="0"/>
              <a:t> your people are out longer than they should, your healthcare and disability costs go up and your productivity goes down </a:t>
            </a:r>
            <a:r>
              <a:rPr lang="mr-IN" baseline="0" dirty="0"/>
              <a:t>–</a:t>
            </a:r>
            <a:r>
              <a:rPr lang="en-US" baseline="0" dirty="0"/>
              <a:t> making it harder for you to hit your yearly plans on all fronts.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68B60-6636-FF4F-A05D-6BD712765EF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780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s Only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88644" y="6321552"/>
            <a:ext cx="4382169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12276" y="6321552"/>
            <a:ext cx="487553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36DEC06-308E-304A-BB4C-8FBE6D0098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608012" y="590191"/>
            <a:ext cx="10972800" cy="615531"/>
          </a:xfrm>
          <a:prstGeom prst="rect">
            <a:avLst/>
          </a:prstGeom>
        </p:spPr>
        <p:txBody>
          <a:bodyPr wrap="square" lIns="121899" tIns="60949" rIns="121899" bIns="60949" anchor="t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200" b="1">
                <a:solidFill>
                  <a:schemeClr val="tx2"/>
                </a:solidFill>
              </a:defRPr>
            </a:lvl1pPr>
            <a:lvl2pPr marL="435274" indent="0">
              <a:buFontTx/>
              <a:buNone/>
              <a:defRPr/>
            </a:lvl2pPr>
            <a:lvl3pPr marL="816140" indent="0">
              <a:buFontTx/>
              <a:buNone/>
              <a:defRPr/>
            </a:lvl3pPr>
            <a:lvl4pPr marL="1360234" indent="0">
              <a:buFontTx/>
              <a:buNone/>
              <a:defRPr/>
            </a:lvl4pPr>
            <a:lvl5pPr marL="1904328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85501" y="280561"/>
            <a:ext cx="7617825" cy="404947"/>
          </a:xfrm>
          <a:prstGeom prst="rect">
            <a:avLst/>
          </a:prstGeom>
        </p:spPr>
        <p:txBody>
          <a:bodyPr lIns="121899" tIns="60949" rIns="121899" bIns="60949" anchor="ctr">
            <a:normAutofit/>
          </a:bodyPr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3203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0336B4-AB89-AD4B-8EFC-6563C280B78A}"/>
              </a:ext>
            </a:extLst>
          </p:cNvPr>
          <p:cNvSpPr/>
          <p:nvPr userDrawn="1"/>
        </p:nvSpPr>
        <p:spPr>
          <a:xfrm>
            <a:off x="0" y="1539"/>
            <a:ext cx="12188825" cy="6858000"/>
          </a:xfrm>
          <a:prstGeom prst="rect">
            <a:avLst/>
          </a:prstGeom>
          <a:solidFill>
            <a:schemeClr val="tx2"/>
          </a:solidFill>
          <a:ln w="127000" cap="flat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88644" y="6321552"/>
            <a:ext cx="4382169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12276" y="6321552"/>
            <a:ext cx="487553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36DEC06-308E-304A-BB4C-8FBE6D0098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306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Yel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0336B4-AB89-AD4B-8EFC-6563C280B78A}"/>
              </a:ext>
            </a:extLst>
          </p:cNvPr>
          <p:cNvSpPr/>
          <p:nvPr userDrawn="1"/>
        </p:nvSpPr>
        <p:spPr>
          <a:xfrm>
            <a:off x="0" y="1539"/>
            <a:ext cx="12188825" cy="6858000"/>
          </a:xfrm>
          <a:prstGeom prst="rect">
            <a:avLst/>
          </a:prstGeom>
          <a:solidFill>
            <a:schemeClr val="bg2"/>
          </a:solidFill>
          <a:ln w="127000" cap="flat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88644" y="6321552"/>
            <a:ext cx="4382169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12276" y="6321552"/>
            <a:ext cx="487553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36DEC06-308E-304A-BB4C-8FBE6D0098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071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Lef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7167" y="67168"/>
            <a:ext cx="4486648" cy="6729976"/>
          </a:xfrm>
          <a:prstGeom prst="rect">
            <a:avLst/>
          </a:prstGeom>
          <a:effectLst/>
        </p:spPr>
        <p:txBody>
          <a:bodyPr vert="horz"/>
          <a:lstStyle>
            <a:lvl1pPr marL="0" indent="0">
              <a:buClr>
                <a:schemeClr val="bg2"/>
              </a:buClr>
              <a:buFontTx/>
              <a:buNone/>
              <a:defRPr sz="2400" baseline="0"/>
            </a:lvl1pPr>
          </a:lstStyle>
          <a:p>
            <a:r>
              <a:rPr lang="en-US" dirty="0"/>
              <a:t>5x7 Picture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937759" y="590191"/>
            <a:ext cx="6949440" cy="615531"/>
          </a:xfrm>
          <a:prstGeom prst="rect">
            <a:avLst/>
          </a:prstGeom>
        </p:spPr>
        <p:txBody>
          <a:bodyPr wrap="square" lIns="121899" tIns="60949" rIns="121899" bIns="60949" anchor="t">
            <a:spAutoFit/>
          </a:bodyPr>
          <a:lstStyle>
            <a:lvl1pPr marL="0" indent="0" algn="l">
              <a:spcBef>
                <a:spcPts val="0"/>
              </a:spcBef>
              <a:buFontTx/>
              <a:buNone/>
              <a:defRPr sz="3200" b="1">
                <a:solidFill>
                  <a:schemeClr val="tx2"/>
                </a:solidFill>
              </a:defRPr>
            </a:lvl1pPr>
            <a:lvl2pPr marL="435274" indent="0">
              <a:buFontTx/>
              <a:buNone/>
              <a:defRPr/>
            </a:lvl2pPr>
            <a:lvl3pPr marL="816140" indent="0">
              <a:buFontTx/>
              <a:buNone/>
              <a:defRPr/>
            </a:lvl3pPr>
            <a:lvl4pPr marL="1360234" indent="0">
              <a:buFontTx/>
              <a:buNone/>
              <a:defRPr/>
            </a:lvl4pPr>
            <a:lvl5pPr marL="1904328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88644" y="6321552"/>
            <a:ext cx="4382169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12276" y="6321552"/>
            <a:ext cx="487553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36DEC06-308E-304A-BB4C-8FBE6D0098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59" y="280561"/>
            <a:ext cx="6949440" cy="404947"/>
          </a:xfrm>
          <a:prstGeom prst="rect">
            <a:avLst/>
          </a:prstGeom>
        </p:spPr>
        <p:txBody>
          <a:bodyPr lIns="121899" tIns="60949" rIns="121899" bIns="60949" anchor="ctr">
            <a:normAutofit/>
          </a:bodyPr>
          <a:lstStyle>
            <a:lvl1pPr algn="l"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3"/>
          </p:nvPr>
        </p:nvSpPr>
        <p:spPr>
          <a:xfrm>
            <a:off x="4937759" y="1965959"/>
            <a:ext cx="6949440" cy="4343400"/>
          </a:xfrm>
          <a:prstGeom prst="rect">
            <a:avLst/>
          </a:prstGeom>
        </p:spPr>
        <p:txBody>
          <a:bodyPr vert="horz"/>
          <a:lstStyle>
            <a:lvl1pPr marL="396875" indent="-396875" algn="l">
              <a:spcBef>
                <a:spcPts val="2400"/>
              </a:spcBef>
              <a:buClr>
                <a:schemeClr val="bg2"/>
              </a:buClr>
              <a:defRPr sz="2400">
                <a:solidFill>
                  <a:schemeClr val="tx2"/>
                </a:solidFill>
              </a:defRPr>
            </a:lvl1pPr>
            <a:lvl2pPr marL="804863" indent="-401638" algn="l">
              <a:spcBef>
                <a:spcPts val="900"/>
              </a:spcBef>
              <a:buClr>
                <a:schemeClr val="tx2"/>
              </a:buClr>
              <a:buFont typeface="Lucida Grande"/>
              <a:buChar char="-"/>
              <a:defRPr sz="2000">
                <a:solidFill>
                  <a:schemeClr val="tx2"/>
                </a:solidFill>
              </a:defRPr>
            </a:lvl2pPr>
            <a:lvl3pPr marL="1144588" indent="-328613" algn="l">
              <a:spcBef>
                <a:spcPts val="900"/>
              </a:spcBef>
              <a:buClr>
                <a:schemeClr val="bg2"/>
              </a:buClr>
              <a:buSzPct val="80000"/>
              <a:buFont typeface="Wingdings" charset="2"/>
              <a:buChar char=""/>
              <a:defRPr sz="1800">
                <a:solidFill>
                  <a:schemeClr val="tx2"/>
                </a:solidFill>
              </a:defRPr>
            </a:lvl3pPr>
            <a:lvl4pPr marL="1485900" indent="-330200" algn="l">
              <a:spcBef>
                <a:spcPts val="600"/>
              </a:spcBef>
              <a:buClrTx/>
              <a:buFont typeface="Lucida Grande"/>
              <a:buChar char="-"/>
              <a:defRPr sz="1800">
                <a:solidFill>
                  <a:schemeClr val="tx2"/>
                </a:solidFill>
              </a:defRPr>
            </a:lvl4pPr>
            <a:lvl5pPr marL="1831975" indent="-336550" algn="l">
              <a:spcBef>
                <a:spcPts val="600"/>
              </a:spcBef>
              <a:buClr>
                <a:schemeClr val="bg2"/>
              </a:buClr>
              <a:buFont typeface="Arial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0336B4-AB89-AD4B-8EFC-6563C280B78A}"/>
              </a:ext>
            </a:extLst>
          </p:cNvPr>
          <p:cNvSpPr/>
          <p:nvPr userDrawn="1"/>
        </p:nvSpPr>
        <p:spPr>
          <a:xfrm>
            <a:off x="0" y="1539"/>
            <a:ext cx="12188825" cy="6858000"/>
          </a:xfrm>
          <a:prstGeom prst="rect">
            <a:avLst/>
          </a:prstGeom>
          <a:noFill/>
          <a:ln w="127000" cap="flat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030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on Righ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638677" y="67168"/>
            <a:ext cx="4486648" cy="6729976"/>
          </a:xfrm>
          <a:prstGeom prst="rect">
            <a:avLst/>
          </a:prstGeom>
          <a:effectLst/>
        </p:spPr>
        <p:txBody>
          <a:bodyPr vert="horz"/>
          <a:lstStyle>
            <a:lvl1pPr marL="0" indent="0">
              <a:buClr>
                <a:schemeClr val="bg2"/>
              </a:buClr>
              <a:buFontTx/>
              <a:buNone/>
              <a:defRPr sz="2400" baseline="0"/>
            </a:lvl1pPr>
          </a:lstStyle>
          <a:p>
            <a:r>
              <a:rPr lang="en-US" dirty="0"/>
              <a:t>5x7 Picture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383944" y="590191"/>
            <a:ext cx="6949440" cy="615531"/>
          </a:xfrm>
          <a:prstGeom prst="rect">
            <a:avLst/>
          </a:prstGeom>
        </p:spPr>
        <p:txBody>
          <a:bodyPr wrap="square" lIns="121899" tIns="60949" rIns="121899" bIns="60949" anchor="t">
            <a:spAutoFit/>
          </a:bodyPr>
          <a:lstStyle>
            <a:lvl1pPr marL="0" indent="0" algn="l">
              <a:spcBef>
                <a:spcPts val="0"/>
              </a:spcBef>
              <a:buFontTx/>
              <a:buNone/>
              <a:defRPr sz="3200" b="1">
                <a:solidFill>
                  <a:schemeClr val="tx2"/>
                </a:solidFill>
              </a:defRPr>
            </a:lvl1pPr>
            <a:lvl2pPr marL="435274" indent="0">
              <a:buFontTx/>
              <a:buNone/>
              <a:defRPr/>
            </a:lvl2pPr>
            <a:lvl3pPr marL="816140" indent="0">
              <a:buFontTx/>
              <a:buNone/>
              <a:defRPr/>
            </a:lvl3pPr>
            <a:lvl4pPr marL="1360234" indent="0">
              <a:buFontTx/>
              <a:buNone/>
              <a:defRPr/>
            </a:lvl4pPr>
            <a:lvl5pPr marL="1904328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88644" y="6321552"/>
            <a:ext cx="4382169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12276" y="6321552"/>
            <a:ext cx="487553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36DEC06-308E-304A-BB4C-8FBE6D0098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44" y="280561"/>
            <a:ext cx="6949440" cy="404947"/>
          </a:xfrm>
          <a:prstGeom prst="rect">
            <a:avLst/>
          </a:prstGeom>
        </p:spPr>
        <p:txBody>
          <a:bodyPr lIns="121899" tIns="60949" rIns="121899" bIns="60949" anchor="ctr">
            <a:normAutofit/>
          </a:bodyPr>
          <a:lstStyle>
            <a:lvl1pPr algn="l"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3"/>
          </p:nvPr>
        </p:nvSpPr>
        <p:spPr>
          <a:xfrm>
            <a:off x="383944" y="1965959"/>
            <a:ext cx="6949440" cy="4343400"/>
          </a:xfrm>
          <a:prstGeom prst="rect">
            <a:avLst/>
          </a:prstGeom>
        </p:spPr>
        <p:txBody>
          <a:bodyPr vert="horz"/>
          <a:lstStyle>
            <a:lvl1pPr marL="396875" indent="-396875" algn="l">
              <a:spcBef>
                <a:spcPts val="2400"/>
              </a:spcBef>
              <a:buClr>
                <a:schemeClr val="bg2"/>
              </a:buClr>
              <a:defRPr sz="2400">
                <a:solidFill>
                  <a:schemeClr val="tx2"/>
                </a:solidFill>
              </a:defRPr>
            </a:lvl1pPr>
            <a:lvl2pPr marL="804863" indent="-401638" algn="l">
              <a:spcBef>
                <a:spcPts val="900"/>
              </a:spcBef>
              <a:buClr>
                <a:schemeClr val="tx2"/>
              </a:buClr>
              <a:buFont typeface="Lucida Grande"/>
              <a:buChar char="-"/>
              <a:defRPr sz="2000">
                <a:solidFill>
                  <a:schemeClr val="tx2"/>
                </a:solidFill>
              </a:defRPr>
            </a:lvl2pPr>
            <a:lvl3pPr marL="1144588" indent="-328613" algn="l">
              <a:spcBef>
                <a:spcPts val="900"/>
              </a:spcBef>
              <a:buClr>
                <a:schemeClr val="bg2"/>
              </a:buClr>
              <a:buSzPct val="80000"/>
              <a:buFont typeface="Wingdings" charset="2"/>
              <a:buChar char=""/>
              <a:defRPr sz="1800">
                <a:solidFill>
                  <a:schemeClr val="tx2"/>
                </a:solidFill>
              </a:defRPr>
            </a:lvl3pPr>
            <a:lvl4pPr marL="1485900" indent="-330200" algn="l">
              <a:spcBef>
                <a:spcPts val="600"/>
              </a:spcBef>
              <a:buClrTx/>
              <a:buFont typeface="Lucida Grande"/>
              <a:buChar char="-"/>
              <a:defRPr sz="1800">
                <a:solidFill>
                  <a:schemeClr val="tx2"/>
                </a:solidFill>
              </a:defRPr>
            </a:lvl4pPr>
            <a:lvl5pPr marL="1831975" indent="-336550" algn="l">
              <a:spcBef>
                <a:spcPts val="600"/>
              </a:spcBef>
              <a:buClr>
                <a:schemeClr val="bg2"/>
              </a:buClr>
              <a:buFont typeface="Arial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0336B4-AB89-AD4B-8EFC-6563C280B78A}"/>
              </a:ext>
            </a:extLst>
          </p:cNvPr>
          <p:cNvSpPr/>
          <p:nvPr userDrawn="1"/>
        </p:nvSpPr>
        <p:spPr>
          <a:xfrm>
            <a:off x="0" y="1539"/>
            <a:ext cx="12188825" cy="6858000"/>
          </a:xfrm>
          <a:prstGeom prst="rect">
            <a:avLst/>
          </a:prstGeom>
          <a:noFill/>
          <a:ln w="127000" cap="flat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980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7166" y="67168"/>
            <a:ext cx="12062081" cy="6729976"/>
          </a:xfrm>
          <a:prstGeom prst="rect">
            <a:avLst/>
          </a:prstGeom>
          <a:effectLst/>
        </p:spPr>
        <p:txBody>
          <a:bodyPr vert="horz"/>
          <a:lstStyle>
            <a:lvl1pPr marL="0" indent="0">
              <a:buClr>
                <a:schemeClr val="bg2"/>
              </a:buClr>
              <a:buFontTx/>
              <a:buNone/>
              <a:defRPr sz="2400" baseline="0"/>
            </a:lvl1pPr>
          </a:lstStyle>
          <a:p>
            <a:r>
              <a:rPr lang="en-US" dirty="0"/>
              <a:t>13.2” x 7.36”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-609547" y="5070195"/>
            <a:ext cx="12993923" cy="1175195"/>
          </a:xfrm>
          <a:prstGeom prst="rect">
            <a:avLst/>
          </a:prstGeom>
          <a:solidFill>
            <a:schemeClr val="bg2"/>
          </a:solidFill>
          <a:effectLst/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Yellow</a:t>
            </a:r>
          </a:p>
          <a:p>
            <a:pPr lvl="0"/>
            <a:r>
              <a:rPr lang="en-US" dirty="0"/>
              <a:t>Strip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88644" y="6321552"/>
            <a:ext cx="4382169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12276" y="6321552"/>
            <a:ext cx="487553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36DEC06-308E-304A-BB4C-8FBE6D0098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608012" y="5495006"/>
            <a:ext cx="10972800" cy="615531"/>
          </a:xfrm>
          <a:prstGeom prst="rect">
            <a:avLst/>
          </a:prstGeom>
        </p:spPr>
        <p:txBody>
          <a:bodyPr wrap="square" lIns="121899" tIns="60949" rIns="121899" bIns="60949" anchor="t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200" b="1">
                <a:solidFill>
                  <a:schemeClr val="tx2"/>
                </a:solidFill>
              </a:defRPr>
            </a:lvl1pPr>
            <a:lvl2pPr marL="435274" indent="0">
              <a:buFontTx/>
              <a:buNone/>
              <a:defRPr/>
            </a:lvl2pPr>
            <a:lvl3pPr marL="816140" indent="0">
              <a:buFontTx/>
              <a:buNone/>
              <a:defRPr/>
            </a:lvl3pPr>
            <a:lvl4pPr marL="1360234" indent="0">
              <a:buFontTx/>
              <a:buNone/>
              <a:defRPr/>
            </a:lvl4pPr>
            <a:lvl5pPr marL="1904328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85501" y="5185376"/>
            <a:ext cx="7617825" cy="404947"/>
          </a:xfrm>
          <a:prstGeom prst="rect">
            <a:avLst/>
          </a:prstGeom>
        </p:spPr>
        <p:txBody>
          <a:bodyPr lIns="121899" tIns="60949" rIns="121899" bIns="60949" anchor="ctr">
            <a:normAutofit/>
          </a:bodyPr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1561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Slide (Whit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ldfinchMain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8206154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noFill/>
          <a:ln w="127000" cap="sq" cmpd="sng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40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</p:spPr>
        <p:txBody>
          <a:bodyPr lIns="45720" tIns="22860" rIns="45720" bIns="22860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 algn="ctr">
              <a:buNone/>
              <a:defRPr sz="2400"/>
            </a:lvl1pPr>
            <a:lvl2pPr marL="457086" indent="0" algn="ctr">
              <a:buNone/>
              <a:defRPr sz="2000"/>
            </a:lvl2pPr>
            <a:lvl3pPr marL="914172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lIns="45720" tIns="22860" rIns="45720" bIns="22860"/>
          <a:lstStyle/>
          <a:p>
            <a:fld id="{AEEFC88D-C898-4512-B305-B5A00818BEC4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4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/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0"/>
            <a:ext cx="10969943" cy="4525962"/>
          </a:xfrm>
        </p:spPr>
        <p:txBody>
          <a:bodyPr/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0E98E55-055E-4659-89F3-D0CB655B0FDB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4986C2B-C69A-4F9A-A344-8C735BE2204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5BE4027-35A1-41E8-B355-61819D16055F}"/>
              </a:ext>
            </a:extLst>
          </p:cNvPr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C870762-9BBB-4797-87B6-4F4BB40DF553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688275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s Only (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0336B4-AB89-AD4B-8EFC-6563C280B78A}"/>
              </a:ext>
            </a:extLst>
          </p:cNvPr>
          <p:cNvSpPr/>
          <p:nvPr userDrawn="1"/>
        </p:nvSpPr>
        <p:spPr>
          <a:xfrm>
            <a:off x="0" y="1539"/>
            <a:ext cx="12188825" cy="6858000"/>
          </a:xfrm>
          <a:prstGeom prst="rect">
            <a:avLst/>
          </a:prstGeom>
          <a:solidFill>
            <a:schemeClr val="tx2"/>
          </a:solidFill>
          <a:ln w="127000" cap="flat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88644" y="6321552"/>
            <a:ext cx="4382169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12276" y="6321552"/>
            <a:ext cx="487553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36DEC06-308E-304A-BB4C-8FBE6D0098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608012" y="590191"/>
            <a:ext cx="10972800" cy="615531"/>
          </a:xfrm>
          <a:prstGeom prst="rect">
            <a:avLst/>
          </a:prstGeom>
        </p:spPr>
        <p:txBody>
          <a:bodyPr wrap="square" lIns="121899" tIns="60949" rIns="121899" bIns="60949" anchor="t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200" b="1">
                <a:solidFill>
                  <a:schemeClr val="bg2"/>
                </a:solidFill>
              </a:defRPr>
            </a:lvl1pPr>
            <a:lvl2pPr marL="435274" indent="0">
              <a:buFontTx/>
              <a:buNone/>
              <a:defRPr/>
            </a:lvl2pPr>
            <a:lvl3pPr marL="816140" indent="0">
              <a:buFontTx/>
              <a:buNone/>
              <a:defRPr/>
            </a:lvl3pPr>
            <a:lvl4pPr marL="1360234" indent="0">
              <a:buFontTx/>
              <a:buNone/>
              <a:defRPr/>
            </a:lvl4pPr>
            <a:lvl5pPr marL="1904328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85501" y="280561"/>
            <a:ext cx="7617825" cy="404947"/>
          </a:xfrm>
          <a:prstGeom prst="rect">
            <a:avLst/>
          </a:prstGeom>
        </p:spPr>
        <p:txBody>
          <a:bodyPr lIns="121899" tIns="60949" rIns="121899" bIns="60949" anchor="ctr">
            <a:normAutofit/>
          </a:bodyPr>
          <a:lstStyle>
            <a:lvl1pPr>
              <a:defRPr sz="1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290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608012" y="590191"/>
            <a:ext cx="10972800" cy="615531"/>
          </a:xfrm>
          <a:prstGeom prst="rect">
            <a:avLst/>
          </a:prstGeom>
        </p:spPr>
        <p:txBody>
          <a:bodyPr wrap="square" lIns="121899" tIns="60949" rIns="121899" bIns="60949" anchor="t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200" b="1">
                <a:solidFill>
                  <a:schemeClr val="tx2"/>
                </a:solidFill>
              </a:defRPr>
            </a:lvl1pPr>
            <a:lvl2pPr marL="435274" indent="0">
              <a:buFontTx/>
              <a:buNone/>
              <a:defRPr/>
            </a:lvl2pPr>
            <a:lvl3pPr marL="816140" indent="0">
              <a:buFontTx/>
              <a:buNone/>
              <a:defRPr/>
            </a:lvl3pPr>
            <a:lvl4pPr marL="1360234" indent="0">
              <a:buFontTx/>
              <a:buNone/>
              <a:defRPr/>
            </a:lvl4pPr>
            <a:lvl5pPr marL="1904328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88644" y="6321552"/>
            <a:ext cx="4382169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12276" y="6321552"/>
            <a:ext cx="487553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36DEC06-308E-304A-BB4C-8FBE6D0098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501" y="280561"/>
            <a:ext cx="7617825" cy="404947"/>
          </a:xfrm>
          <a:prstGeom prst="rect">
            <a:avLst/>
          </a:prstGeom>
        </p:spPr>
        <p:txBody>
          <a:bodyPr lIns="121899" tIns="60949" rIns="121899" bIns="60949" anchor="ctr">
            <a:normAutofit/>
          </a:bodyPr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3"/>
          </p:nvPr>
        </p:nvSpPr>
        <p:spPr>
          <a:xfrm>
            <a:off x="608012" y="1513276"/>
            <a:ext cx="10972800" cy="4572000"/>
          </a:xfrm>
          <a:prstGeom prst="rect">
            <a:avLst/>
          </a:prstGeom>
        </p:spPr>
        <p:txBody>
          <a:bodyPr vert="horz"/>
          <a:lstStyle>
            <a:lvl1pPr marL="396875" indent="-396875">
              <a:spcBef>
                <a:spcPts val="2400"/>
              </a:spcBef>
              <a:buClr>
                <a:schemeClr val="bg2"/>
              </a:buClr>
              <a:defRPr sz="2400">
                <a:solidFill>
                  <a:schemeClr val="tx2"/>
                </a:solidFill>
              </a:defRPr>
            </a:lvl1pPr>
            <a:lvl2pPr marL="804863" indent="-401638">
              <a:spcBef>
                <a:spcPts val="900"/>
              </a:spcBef>
              <a:buClr>
                <a:schemeClr val="tx2"/>
              </a:buClr>
              <a:buFont typeface="Lucida Grande"/>
              <a:buChar char="-"/>
              <a:defRPr sz="2000">
                <a:solidFill>
                  <a:schemeClr val="tx2"/>
                </a:solidFill>
              </a:defRPr>
            </a:lvl2pPr>
            <a:lvl3pPr marL="1144588" indent="-328613">
              <a:spcBef>
                <a:spcPts val="900"/>
              </a:spcBef>
              <a:buClr>
                <a:schemeClr val="bg2"/>
              </a:buClr>
              <a:buSzPct val="80000"/>
              <a:buFont typeface="Wingdings" charset="2"/>
              <a:buChar char=""/>
              <a:defRPr sz="1800">
                <a:solidFill>
                  <a:schemeClr val="tx2"/>
                </a:solidFill>
              </a:defRPr>
            </a:lvl3pPr>
            <a:lvl4pPr marL="1485900" indent="-330200">
              <a:spcBef>
                <a:spcPts val="600"/>
              </a:spcBef>
              <a:buClrTx/>
              <a:buFont typeface="Lucida Grande"/>
              <a:buChar char="-"/>
              <a:defRPr sz="1800">
                <a:solidFill>
                  <a:schemeClr val="tx2"/>
                </a:solidFill>
              </a:defRPr>
            </a:lvl4pPr>
            <a:lvl5pPr marL="1831975" indent="-336550">
              <a:spcBef>
                <a:spcPts val="600"/>
              </a:spcBef>
              <a:buClr>
                <a:schemeClr val="bg2"/>
              </a:buClr>
              <a:buFont typeface="Arial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3882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(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0336B4-AB89-AD4B-8EFC-6563C280B78A}"/>
              </a:ext>
            </a:extLst>
          </p:cNvPr>
          <p:cNvSpPr/>
          <p:nvPr userDrawn="1"/>
        </p:nvSpPr>
        <p:spPr>
          <a:xfrm>
            <a:off x="0" y="1539"/>
            <a:ext cx="12188825" cy="6858000"/>
          </a:xfrm>
          <a:prstGeom prst="rect">
            <a:avLst/>
          </a:prstGeom>
          <a:solidFill>
            <a:schemeClr val="tx2"/>
          </a:solidFill>
          <a:ln w="127000" cap="flat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608012" y="590191"/>
            <a:ext cx="10972800" cy="615531"/>
          </a:xfrm>
          <a:prstGeom prst="rect">
            <a:avLst/>
          </a:prstGeom>
        </p:spPr>
        <p:txBody>
          <a:bodyPr wrap="square" lIns="121899" tIns="60949" rIns="121899" bIns="60949" anchor="t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200" b="1">
                <a:solidFill>
                  <a:schemeClr val="bg2"/>
                </a:solidFill>
              </a:defRPr>
            </a:lvl1pPr>
            <a:lvl2pPr marL="435274" indent="0">
              <a:buFontTx/>
              <a:buNone/>
              <a:defRPr/>
            </a:lvl2pPr>
            <a:lvl3pPr marL="816140" indent="0">
              <a:buFontTx/>
              <a:buNone/>
              <a:defRPr/>
            </a:lvl3pPr>
            <a:lvl4pPr marL="1360234" indent="0">
              <a:buFontTx/>
              <a:buNone/>
              <a:defRPr/>
            </a:lvl4pPr>
            <a:lvl5pPr marL="1904328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88644" y="6321552"/>
            <a:ext cx="4382169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12276" y="6321552"/>
            <a:ext cx="487553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36DEC06-308E-304A-BB4C-8FBE6D0098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501" y="280561"/>
            <a:ext cx="7617825" cy="404947"/>
          </a:xfrm>
          <a:prstGeom prst="rect">
            <a:avLst/>
          </a:prstGeom>
        </p:spPr>
        <p:txBody>
          <a:bodyPr lIns="121899" tIns="60949" rIns="121899" bIns="60949" anchor="ctr">
            <a:normAutofit/>
          </a:bodyPr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8012" y="1513276"/>
            <a:ext cx="10972800" cy="4572000"/>
          </a:xfrm>
          <a:prstGeom prst="rect">
            <a:avLst/>
          </a:prstGeom>
        </p:spPr>
        <p:txBody>
          <a:bodyPr vert="horz"/>
          <a:lstStyle>
            <a:lvl1pPr marL="396875" indent="-396875">
              <a:spcBef>
                <a:spcPts val="2400"/>
              </a:spcBef>
              <a:buClr>
                <a:schemeClr val="bg2"/>
              </a:buClr>
              <a:defRPr sz="2400">
                <a:solidFill>
                  <a:schemeClr val="bg1"/>
                </a:solidFill>
              </a:defRPr>
            </a:lvl1pPr>
            <a:lvl2pPr marL="804863" indent="-401638">
              <a:spcBef>
                <a:spcPts val="900"/>
              </a:spcBef>
              <a:buClr>
                <a:schemeClr val="bg1"/>
              </a:buClr>
              <a:buFont typeface="Lucida Grande"/>
              <a:buChar char="-"/>
              <a:defRPr sz="2000">
                <a:solidFill>
                  <a:schemeClr val="bg1"/>
                </a:solidFill>
              </a:defRPr>
            </a:lvl2pPr>
            <a:lvl3pPr marL="1144588" indent="-328613">
              <a:spcBef>
                <a:spcPts val="900"/>
              </a:spcBef>
              <a:buClr>
                <a:schemeClr val="bg2"/>
              </a:buClr>
              <a:buSzPct val="80000"/>
              <a:buFont typeface="Wingdings" charset="2"/>
              <a:buChar char=""/>
              <a:defRPr sz="1800">
                <a:solidFill>
                  <a:schemeClr val="bg1"/>
                </a:solidFill>
              </a:defRPr>
            </a:lvl3pPr>
            <a:lvl4pPr marL="1485900" indent="-330200">
              <a:spcBef>
                <a:spcPts val="600"/>
              </a:spcBef>
              <a:buClr>
                <a:schemeClr val="bg1"/>
              </a:buClr>
              <a:buFont typeface="Lucida Grande"/>
              <a:buChar char="-"/>
              <a:defRPr sz="1800">
                <a:solidFill>
                  <a:schemeClr val="bg1"/>
                </a:solidFill>
              </a:defRPr>
            </a:lvl4pPr>
            <a:lvl5pPr marL="1825625" indent="-330200">
              <a:spcBef>
                <a:spcPts val="600"/>
              </a:spcBef>
              <a:buClr>
                <a:schemeClr val="bg2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2412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608012" y="590191"/>
            <a:ext cx="10972800" cy="615531"/>
          </a:xfrm>
          <a:prstGeom prst="rect">
            <a:avLst/>
          </a:prstGeom>
        </p:spPr>
        <p:txBody>
          <a:bodyPr wrap="square" lIns="121899" tIns="60949" rIns="121899" bIns="60949" anchor="t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200" b="1">
                <a:solidFill>
                  <a:schemeClr val="tx2"/>
                </a:solidFill>
              </a:defRPr>
            </a:lvl1pPr>
            <a:lvl2pPr marL="435274" indent="0">
              <a:buFontTx/>
              <a:buNone/>
              <a:defRPr/>
            </a:lvl2pPr>
            <a:lvl3pPr marL="816140" indent="0">
              <a:buFontTx/>
              <a:buNone/>
              <a:defRPr/>
            </a:lvl3pPr>
            <a:lvl4pPr marL="1360234" indent="0">
              <a:buFontTx/>
              <a:buNone/>
              <a:defRPr/>
            </a:lvl4pPr>
            <a:lvl5pPr marL="1904328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88644" y="6321552"/>
            <a:ext cx="4382169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12276" y="6321552"/>
            <a:ext cx="487553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36DEC06-308E-304A-BB4C-8FBE6D0098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501" y="280561"/>
            <a:ext cx="7617825" cy="404947"/>
          </a:xfrm>
          <a:prstGeom prst="rect">
            <a:avLst/>
          </a:prstGeom>
        </p:spPr>
        <p:txBody>
          <a:bodyPr lIns="121899" tIns="60949" rIns="121899" bIns="60949" anchor="ctr">
            <a:normAutofit/>
          </a:bodyPr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3"/>
          </p:nvPr>
        </p:nvSpPr>
        <p:spPr>
          <a:xfrm>
            <a:off x="608012" y="1513276"/>
            <a:ext cx="5257800" cy="4572000"/>
          </a:xfrm>
          <a:prstGeom prst="rect">
            <a:avLst/>
          </a:prstGeom>
        </p:spPr>
        <p:txBody>
          <a:bodyPr vert="horz"/>
          <a:lstStyle>
            <a:lvl1pPr marL="396875" indent="-396875">
              <a:spcBef>
                <a:spcPts val="2400"/>
              </a:spcBef>
              <a:buClr>
                <a:schemeClr val="bg2"/>
              </a:buClr>
              <a:defRPr sz="2400">
                <a:solidFill>
                  <a:schemeClr val="tx2"/>
                </a:solidFill>
              </a:defRPr>
            </a:lvl1pPr>
            <a:lvl2pPr marL="804863" indent="-401638">
              <a:spcBef>
                <a:spcPts val="900"/>
              </a:spcBef>
              <a:buClr>
                <a:schemeClr val="tx2"/>
              </a:buClr>
              <a:buFont typeface="Lucida Grande"/>
              <a:buChar char="-"/>
              <a:defRPr sz="2000">
                <a:solidFill>
                  <a:schemeClr val="tx2"/>
                </a:solidFill>
              </a:defRPr>
            </a:lvl2pPr>
            <a:lvl3pPr marL="1144588" indent="-328613">
              <a:spcBef>
                <a:spcPts val="900"/>
              </a:spcBef>
              <a:buClr>
                <a:schemeClr val="bg2"/>
              </a:buClr>
              <a:buSzPct val="80000"/>
              <a:buFont typeface="Wingdings" charset="2"/>
              <a:buChar char=""/>
              <a:defRPr sz="1800">
                <a:solidFill>
                  <a:schemeClr val="tx2"/>
                </a:solidFill>
              </a:defRPr>
            </a:lvl3pPr>
            <a:lvl4pPr marL="1485900" indent="-330200">
              <a:spcBef>
                <a:spcPts val="600"/>
              </a:spcBef>
              <a:buClr>
                <a:schemeClr val="tx2"/>
              </a:buClr>
              <a:buFont typeface="Lucida Grande"/>
              <a:buChar char="-"/>
              <a:defRPr sz="1800">
                <a:solidFill>
                  <a:schemeClr val="tx2"/>
                </a:solidFill>
              </a:defRPr>
            </a:lvl4pPr>
            <a:lvl5pPr marL="1831975" indent="-336550">
              <a:spcBef>
                <a:spcPts val="600"/>
              </a:spcBef>
              <a:buClr>
                <a:schemeClr val="bg2"/>
              </a:buClr>
              <a:buFont typeface="Arial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5"/>
          </p:nvPr>
        </p:nvSpPr>
        <p:spPr>
          <a:xfrm>
            <a:off x="6323012" y="1513276"/>
            <a:ext cx="5257800" cy="4572000"/>
          </a:xfrm>
          <a:prstGeom prst="rect">
            <a:avLst/>
          </a:prstGeom>
        </p:spPr>
        <p:txBody>
          <a:bodyPr vert="horz"/>
          <a:lstStyle>
            <a:lvl1pPr marL="396875" indent="-396875">
              <a:spcBef>
                <a:spcPts val="2400"/>
              </a:spcBef>
              <a:buClr>
                <a:schemeClr val="bg2"/>
              </a:buClr>
              <a:defRPr sz="2400">
                <a:solidFill>
                  <a:schemeClr val="tx2"/>
                </a:solidFill>
              </a:defRPr>
            </a:lvl1pPr>
            <a:lvl2pPr marL="804863" indent="-401638">
              <a:spcBef>
                <a:spcPts val="900"/>
              </a:spcBef>
              <a:buClr>
                <a:schemeClr val="tx2"/>
              </a:buClr>
              <a:buFont typeface="Lucida Grande"/>
              <a:buChar char="-"/>
              <a:defRPr sz="2000">
                <a:solidFill>
                  <a:schemeClr val="tx2"/>
                </a:solidFill>
              </a:defRPr>
            </a:lvl2pPr>
            <a:lvl3pPr marL="1144588" indent="-328613">
              <a:spcBef>
                <a:spcPts val="900"/>
              </a:spcBef>
              <a:buClr>
                <a:schemeClr val="bg2"/>
              </a:buClr>
              <a:buSzPct val="80000"/>
              <a:buFont typeface="Wingdings" charset="2"/>
              <a:buChar char=""/>
              <a:defRPr sz="1800">
                <a:solidFill>
                  <a:schemeClr val="tx2"/>
                </a:solidFill>
              </a:defRPr>
            </a:lvl3pPr>
            <a:lvl4pPr marL="1485900" indent="-330200">
              <a:spcBef>
                <a:spcPts val="600"/>
              </a:spcBef>
              <a:buClr>
                <a:schemeClr val="tx2"/>
              </a:buClr>
              <a:buFont typeface="Lucida Grande"/>
              <a:buChar char="-"/>
              <a:defRPr sz="1800">
                <a:solidFill>
                  <a:schemeClr val="tx2"/>
                </a:solidFill>
              </a:defRPr>
            </a:lvl4pPr>
            <a:lvl5pPr marL="1831975" indent="-336550">
              <a:spcBef>
                <a:spcPts val="600"/>
              </a:spcBef>
              <a:buClr>
                <a:schemeClr val="bg2"/>
              </a:buClr>
              <a:buFont typeface="Arial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0018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(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0336B4-AB89-AD4B-8EFC-6563C280B78A}"/>
              </a:ext>
            </a:extLst>
          </p:cNvPr>
          <p:cNvSpPr/>
          <p:nvPr userDrawn="1"/>
        </p:nvSpPr>
        <p:spPr>
          <a:xfrm>
            <a:off x="0" y="1539"/>
            <a:ext cx="12188825" cy="6858000"/>
          </a:xfrm>
          <a:prstGeom prst="rect">
            <a:avLst/>
          </a:prstGeom>
          <a:solidFill>
            <a:schemeClr val="tx2"/>
          </a:solidFill>
          <a:ln w="127000" cap="flat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608012" y="590191"/>
            <a:ext cx="10972800" cy="615531"/>
          </a:xfrm>
          <a:prstGeom prst="rect">
            <a:avLst/>
          </a:prstGeom>
        </p:spPr>
        <p:txBody>
          <a:bodyPr wrap="square" lIns="121899" tIns="60949" rIns="121899" bIns="60949" anchor="t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200" b="1">
                <a:solidFill>
                  <a:schemeClr val="bg2"/>
                </a:solidFill>
              </a:defRPr>
            </a:lvl1pPr>
            <a:lvl2pPr marL="435274" indent="0">
              <a:buFontTx/>
              <a:buNone/>
              <a:defRPr/>
            </a:lvl2pPr>
            <a:lvl3pPr marL="816140" indent="0">
              <a:buFontTx/>
              <a:buNone/>
              <a:defRPr/>
            </a:lvl3pPr>
            <a:lvl4pPr marL="1360234" indent="0">
              <a:buFontTx/>
              <a:buNone/>
              <a:defRPr/>
            </a:lvl4pPr>
            <a:lvl5pPr marL="1904328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88644" y="6321552"/>
            <a:ext cx="4382169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12276" y="6321552"/>
            <a:ext cx="487553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36DEC06-308E-304A-BB4C-8FBE6D0098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501" y="280561"/>
            <a:ext cx="7617825" cy="404947"/>
          </a:xfrm>
          <a:prstGeom prst="rect">
            <a:avLst/>
          </a:prstGeom>
        </p:spPr>
        <p:txBody>
          <a:bodyPr lIns="121899" tIns="60949" rIns="121899" bIns="60949" anchor="ctr">
            <a:normAutofit/>
          </a:bodyPr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3"/>
          </p:nvPr>
        </p:nvSpPr>
        <p:spPr>
          <a:xfrm>
            <a:off x="608012" y="1513276"/>
            <a:ext cx="5257800" cy="4572000"/>
          </a:xfrm>
          <a:prstGeom prst="rect">
            <a:avLst/>
          </a:prstGeom>
        </p:spPr>
        <p:txBody>
          <a:bodyPr vert="horz"/>
          <a:lstStyle>
            <a:lvl1pPr marL="396875" indent="-396875">
              <a:spcBef>
                <a:spcPts val="2400"/>
              </a:spcBef>
              <a:buClr>
                <a:schemeClr val="bg2"/>
              </a:buClr>
              <a:defRPr sz="2400">
                <a:solidFill>
                  <a:schemeClr val="bg1"/>
                </a:solidFill>
              </a:defRPr>
            </a:lvl1pPr>
            <a:lvl2pPr marL="804863" indent="-401638">
              <a:spcBef>
                <a:spcPts val="900"/>
              </a:spcBef>
              <a:buClr>
                <a:schemeClr val="bg1"/>
              </a:buClr>
              <a:buFont typeface="Lucida Grande"/>
              <a:buChar char="-"/>
              <a:defRPr sz="2000">
                <a:solidFill>
                  <a:schemeClr val="bg1"/>
                </a:solidFill>
              </a:defRPr>
            </a:lvl2pPr>
            <a:lvl3pPr marL="1144588" indent="-328613">
              <a:spcBef>
                <a:spcPts val="900"/>
              </a:spcBef>
              <a:buClr>
                <a:schemeClr val="bg2"/>
              </a:buClr>
              <a:buSzPct val="80000"/>
              <a:buFont typeface="Wingdings" charset="2"/>
              <a:buChar char=""/>
              <a:defRPr sz="1800">
                <a:solidFill>
                  <a:schemeClr val="bg1"/>
                </a:solidFill>
              </a:defRPr>
            </a:lvl3pPr>
            <a:lvl4pPr marL="1485900" indent="-330200">
              <a:spcBef>
                <a:spcPts val="600"/>
              </a:spcBef>
              <a:buClr>
                <a:schemeClr val="bg1"/>
              </a:buClr>
              <a:buFont typeface="Lucida Grande"/>
              <a:buChar char="-"/>
              <a:defRPr sz="1800">
                <a:solidFill>
                  <a:schemeClr val="bg1"/>
                </a:solidFill>
              </a:defRPr>
            </a:lvl4pPr>
            <a:lvl5pPr marL="1831975" indent="-336550">
              <a:spcBef>
                <a:spcPts val="600"/>
              </a:spcBef>
              <a:buClr>
                <a:schemeClr val="bg2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5"/>
          </p:nvPr>
        </p:nvSpPr>
        <p:spPr>
          <a:xfrm>
            <a:off x="6323012" y="1513276"/>
            <a:ext cx="5257800" cy="4572000"/>
          </a:xfrm>
          <a:prstGeom prst="rect">
            <a:avLst/>
          </a:prstGeom>
        </p:spPr>
        <p:txBody>
          <a:bodyPr vert="horz"/>
          <a:lstStyle>
            <a:lvl1pPr marL="396875" indent="-396875">
              <a:spcBef>
                <a:spcPts val="2400"/>
              </a:spcBef>
              <a:buClr>
                <a:schemeClr val="bg2"/>
              </a:buClr>
              <a:defRPr sz="2400">
                <a:solidFill>
                  <a:schemeClr val="bg1"/>
                </a:solidFill>
              </a:defRPr>
            </a:lvl1pPr>
            <a:lvl2pPr marL="804863" indent="-401638">
              <a:spcBef>
                <a:spcPts val="900"/>
              </a:spcBef>
              <a:buClr>
                <a:schemeClr val="bg1"/>
              </a:buClr>
              <a:buFont typeface="Lucida Grande"/>
              <a:buChar char="-"/>
              <a:defRPr sz="2000">
                <a:solidFill>
                  <a:schemeClr val="bg1"/>
                </a:solidFill>
              </a:defRPr>
            </a:lvl2pPr>
            <a:lvl3pPr marL="1144588" indent="-328613">
              <a:spcBef>
                <a:spcPts val="900"/>
              </a:spcBef>
              <a:buClr>
                <a:schemeClr val="bg2"/>
              </a:buClr>
              <a:buSzPct val="80000"/>
              <a:buFont typeface="Wingdings" charset="2"/>
              <a:buChar char=""/>
              <a:defRPr sz="1800">
                <a:solidFill>
                  <a:schemeClr val="bg1"/>
                </a:solidFill>
              </a:defRPr>
            </a:lvl3pPr>
            <a:lvl4pPr marL="1485900" indent="-330200">
              <a:spcBef>
                <a:spcPts val="600"/>
              </a:spcBef>
              <a:buClr>
                <a:schemeClr val="bg1"/>
              </a:buClr>
              <a:buFont typeface="Lucida Grande"/>
              <a:buChar char="-"/>
              <a:defRPr sz="1800">
                <a:solidFill>
                  <a:schemeClr val="bg1"/>
                </a:solidFill>
              </a:defRPr>
            </a:lvl4pPr>
            <a:lvl5pPr marL="1831975" indent="-336550">
              <a:spcBef>
                <a:spcPts val="600"/>
              </a:spcBef>
              <a:buClr>
                <a:schemeClr val="bg2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1684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Only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88644" y="6321552"/>
            <a:ext cx="4382169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>
              <a:defRPr sz="1100">
                <a:solidFill>
                  <a:srgbClr val="41414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12276" y="6321552"/>
            <a:ext cx="487553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r">
              <a:defRPr sz="1200">
                <a:solidFill>
                  <a:srgbClr val="414142"/>
                </a:solidFill>
              </a:defRPr>
            </a:lvl1pPr>
          </a:lstStyle>
          <a:p>
            <a:fld id="{236DEC06-308E-304A-BB4C-8FBE6D0098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5501" y="280561"/>
            <a:ext cx="7617825" cy="404947"/>
          </a:xfrm>
          <a:prstGeom prst="rect">
            <a:avLst/>
          </a:prstGeom>
        </p:spPr>
        <p:txBody>
          <a:bodyPr lIns="121899" tIns="60949" rIns="121899" bIns="60949" anchor="ctr">
            <a:normAutofit/>
          </a:bodyPr>
          <a:lstStyle>
            <a:lvl1pPr>
              <a:defRPr sz="1600" b="0">
                <a:solidFill>
                  <a:srgbClr val="4141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65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Only (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0336B4-AB89-AD4B-8EFC-6563C280B78A}"/>
              </a:ext>
            </a:extLst>
          </p:cNvPr>
          <p:cNvSpPr/>
          <p:nvPr userDrawn="1"/>
        </p:nvSpPr>
        <p:spPr>
          <a:xfrm>
            <a:off x="0" y="1539"/>
            <a:ext cx="12188825" cy="6858000"/>
          </a:xfrm>
          <a:prstGeom prst="rect">
            <a:avLst/>
          </a:prstGeom>
          <a:solidFill>
            <a:schemeClr val="tx2"/>
          </a:solidFill>
          <a:ln w="127000" cap="flat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88644" y="6321552"/>
            <a:ext cx="4382169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12276" y="6321552"/>
            <a:ext cx="487553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36DEC06-308E-304A-BB4C-8FBE6D0098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85501" y="280561"/>
            <a:ext cx="7617825" cy="404947"/>
          </a:xfrm>
          <a:prstGeom prst="rect">
            <a:avLst/>
          </a:prstGeom>
        </p:spPr>
        <p:txBody>
          <a:bodyPr lIns="121899" tIns="60949" rIns="121899" bIns="60949" anchor="ctr">
            <a:normAutofit/>
          </a:bodyPr>
          <a:lstStyle>
            <a:lvl1pPr>
              <a:defRPr sz="1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323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88644" y="6321552"/>
            <a:ext cx="4382169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12276" y="6321552"/>
            <a:ext cx="487553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36DEC06-308E-304A-BB4C-8FBE6D0098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noFill/>
          <a:ln w="127000" cap="sq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841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88644" y="6321552"/>
            <a:ext cx="4382169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12276" y="6321552"/>
            <a:ext cx="487553" cy="310896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36DEC06-308E-304A-BB4C-8FBE6D0098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noFill/>
          <a:ln w="127000" cap="sq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49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0" r:id="rId3"/>
    <p:sldLayoutId id="2147483682" r:id="rId4"/>
    <p:sldLayoutId id="2147483685" r:id="rId5"/>
    <p:sldLayoutId id="2147483686" r:id="rId6"/>
    <p:sldLayoutId id="2147483673" r:id="rId7"/>
    <p:sldLayoutId id="2147483680" r:id="rId8"/>
    <p:sldLayoutId id="2147483667" r:id="rId9"/>
    <p:sldLayoutId id="2147483679" r:id="rId10"/>
    <p:sldLayoutId id="2147483681" r:id="rId11"/>
    <p:sldLayoutId id="2147483687" r:id="rId12"/>
    <p:sldLayoutId id="2147483688" r:id="rId13"/>
    <p:sldLayoutId id="2147483689" r:id="rId14"/>
    <p:sldLayoutId id="2147483661" r:id="rId15"/>
    <p:sldLayoutId id="2147483690" r:id="rId16"/>
    <p:sldLayoutId id="2147483692" r:id="rId17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3900" b="1" kern="1200" cap="all" baseline="0">
          <a:solidFill>
            <a:srgbClr val="6FA9DC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80865" indent="-380865" algn="l" rtl="0" eaLnBrk="1" latinLnBrk="0" hangingPunct="1">
        <a:spcBef>
          <a:spcPts val="2142"/>
        </a:spcBef>
        <a:buClr>
          <a:srgbClr val="67A2D7"/>
        </a:buClr>
        <a:buSzPct val="120000"/>
        <a:buFont typeface="Arial"/>
        <a:buChar char="•"/>
        <a:defRPr kumimoji="0" sz="2900" kern="1200">
          <a:solidFill>
            <a:schemeClr val="tx2"/>
          </a:solidFill>
          <a:latin typeface="+mj-lt"/>
          <a:ea typeface="+mn-ea"/>
          <a:cs typeface="Arial" panose="020B0604020202020204" pitchFamily="34" charset="0"/>
        </a:defRPr>
      </a:lvl1pPr>
      <a:lvl2pPr marL="761731" indent="-326456" algn="l" rtl="0" eaLnBrk="1" latinLnBrk="0" hangingPunct="1">
        <a:spcBef>
          <a:spcPts val="713"/>
        </a:spcBef>
        <a:buClr>
          <a:srgbClr val="A1A1A1"/>
        </a:buClr>
        <a:buSzPct val="100000"/>
        <a:buFont typeface="Courier New"/>
        <a:buChar char="o"/>
        <a:defRPr kumimoji="0" sz="2400" kern="1200">
          <a:solidFill>
            <a:schemeClr val="tx2"/>
          </a:solidFill>
          <a:latin typeface="+mj-lt"/>
          <a:ea typeface="+mn-ea"/>
          <a:cs typeface="Arial" panose="020B0604020202020204" pitchFamily="34" charset="0"/>
        </a:defRPr>
      </a:lvl2pPr>
      <a:lvl3pPr marL="1088186" indent="-272046" algn="l" rtl="0" eaLnBrk="1" latinLnBrk="0" hangingPunct="1">
        <a:spcBef>
          <a:spcPts val="713"/>
        </a:spcBef>
        <a:buClr>
          <a:srgbClr val="67A2D7"/>
        </a:buClr>
        <a:buSzPct val="100000"/>
        <a:buFont typeface="Lucida Grande"/>
        <a:buChar char="-"/>
        <a:defRPr kumimoji="0" sz="2100" kern="1200">
          <a:solidFill>
            <a:schemeClr val="tx2"/>
          </a:solidFill>
          <a:latin typeface="+mj-lt"/>
          <a:ea typeface="+mn-ea"/>
          <a:cs typeface="Arial" panose="020B0604020202020204" pitchFamily="34" charset="0"/>
        </a:defRPr>
      </a:lvl3pPr>
      <a:lvl4pPr marL="1632280" indent="-272046" algn="l" rtl="0" eaLnBrk="1" latinLnBrk="0" hangingPunct="1">
        <a:spcBef>
          <a:spcPts val="477"/>
        </a:spcBef>
        <a:buClr>
          <a:srgbClr val="A1A1A1"/>
        </a:buClr>
        <a:buSzPct val="75000"/>
        <a:buFont typeface="Wingdings"/>
        <a:buChar char=""/>
        <a:defRPr kumimoji="0" sz="2100" kern="1200">
          <a:solidFill>
            <a:srgbClr val="3C3C3B"/>
          </a:solidFill>
          <a:latin typeface="+mj-lt"/>
          <a:ea typeface="+mn-ea"/>
          <a:cs typeface="Arial" panose="020B0604020202020204" pitchFamily="34" charset="0"/>
        </a:defRPr>
      </a:lvl4pPr>
      <a:lvl5pPr marL="2176374" indent="-272046" algn="l" rtl="0" eaLnBrk="1" latinLnBrk="0" hangingPunct="1">
        <a:spcBef>
          <a:spcPts val="477"/>
        </a:spcBef>
        <a:buClr>
          <a:srgbClr val="67A2D7"/>
        </a:buClr>
        <a:buSzPct val="65000"/>
        <a:buFont typeface="Wingdings"/>
        <a:buChar char=""/>
        <a:defRPr kumimoji="0" sz="2100" kern="1200">
          <a:solidFill>
            <a:srgbClr val="3C3C3B"/>
          </a:solidFill>
          <a:latin typeface="+mj-lt"/>
          <a:ea typeface="+mn-ea"/>
          <a:cs typeface="Arial" panose="020B0604020202020204" pitchFamily="34" charset="0"/>
        </a:defRPr>
      </a:lvl5pPr>
      <a:lvl6pPr marL="2502830" indent="-272046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829285" indent="-272046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55741" indent="-272046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482197" indent="-272046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44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322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763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7204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6455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8086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527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ptx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tter.com/goldfinchhlth" TargetMode="External"/><Relationship Id="rId2" Type="http://schemas.openxmlformats.org/officeDocument/2006/relationships/hyperlink" Target="https://www.linkedin.com/company/goldfinch-health/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oldfinchhealth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8153C71-9740-014C-BC9C-C74E48542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6"/>
            <a:ext cx="12188825" cy="68562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241328-1DE1-C34E-A22C-C96A2BF51211}"/>
              </a:ext>
            </a:extLst>
          </p:cNvPr>
          <p:cNvSpPr txBox="1"/>
          <p:nvPr/>
        </p:nvSpPr>
        <p:spPr>
          <a:xfrm>
            <a:off x="-928255" y="4170218"/>
            <a:ext cx="164915" cy="244008"/>
          </a:xfrm>
          <a:prstGeom prst="rect">
            <a:avLst/>
          </a:prstGeom>
        </p:spPr>
        <p:txBody>
          <a:bodyPr vert="horz" wrap="none" lIns="81628" tIns="40814" rIns="81628" bIns="40814" rtlCol="0" anchor="t">
            <a:spAutoFit/>
          </a:bodyPr>
          <a:lstStyle/>
          <a:p>
            <a:pPr>
              <a:lnSpc>
                <a:spcPct val="100000"/>
              </a:lnSpc>
            </a:pPr>
            <a:endParaRPr lang="en-US" sz="1050" cap="none" dirty="0"/>
          </a:p>
        </p:txBody>
      </p:sp>
      <p:grpSp>
        <p:nvGrpSpPr>
          <p:cNvPr id="2" name="Group 1"/>
          <p:cNvGrpSpPr/>
          <p:nvPr/>
        </p:nvGrpSpPr>
        <p:grpSpPr>
          <a:xfrm>
            <a:off x="-235527" y="4717737"/>
            <a:ext cx="12566072" cy="2140264"/>
            <a:chOff x="-235527" y="5277753"/>
            <a:chExt cx="12566072" cy="1326157"/>
          </a:xfrm>
          <a:solidFill>
            <a:schemeClr val="tx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E339AB8-42C4-3848-90F5-29E49BD32655}"/>
                </a:ext>
              </a:extLst>
            </p:cNvPr>
            <p:cNvSpPr/>
            <p:nvPr/>
          </p:nvSpPr>
          <p:spPr>
            <a:xfrm>
              <a:off x="-235527" y="5277753"/>
              <a:ext cx="12566072" cy="1326157"/>
            </a:xfrm>
            <a:prstGeom prst="rect">
              <a:avLst/>
            </a:prstGeom>
            <a:grpFill/>
            <a:ln w="381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DD80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0821" y="5462368"/>
              <a:ext cx="7988901" cy="956924"/>
            </a:xfrm>
            <a:prstGeom prst="rect">
              <a:avLst/>
            </a:prstGeom>
            <a:grpFill/>
          </p:spPr>
          <p:txBody>
            <a:bodyPr vert="horz" wrap="square" lIns="81628" tIns="40814" rIns="81628" bIns="40814" rtlCol="0" anchor="ctr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sz="4000" b="1" i="0" dirty="0">
                  <a:solidFill>
                    <a:schemeClr val="bg2"/>
                  </a:solidFill>
                  <a:effectLst/>
                  <a:latin typeface="Google Sans"/>
                </a:rPr>
                <a:t>PREVENT THE FIRST DOSE, PREVENT THE OVERDOSE: </a:t>
              </a:r>
              <a:r>
                <a:rPr lang="en-US" sz="2000" b="0" i="0" dirty="0">
                  <a:solidFill>
                    <a:schemeClr val="bg2"/>
                  </a:solidFill>
                  <a:effectLst/>
                  <a:latin typeface="Google Sans"/>
                </a:rPr>
                <a:t>HOW THE LATEST SCIENCE CAN TREAT PAIN WITHOUT RELYING ON OPIOIDS</a:t>
              </a:r>
              <a:endParaRPr lang="en-US" sz="2000" b="1" cap="none" dirty="0">
                <a:solidFill>
                  <a:schemeClr val="bg2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13E971A-762D-FC4C-ADAA-0D6C5F650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3488" y="5158780"/>
            <a:ext cx="309489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6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146DA8-5B54-4ABC-B5A0-F7A468339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6DEC06-308E-304A-BB4C-8FBE6D00982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E0C49-E929-4ADF-A8AC-5591E0251C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0041" y="1261027"/>
            <a:ext cx="10972800" cy="6155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419C9D-CD94-4FE3-997B-FE8F7C73A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268" y="280561"/>
            <a:ext cx="8904287" cy="942975"/>
          </a:xfrm>
        </p:spPr>
        <p:txBody>
          <a:bodyPr>
            <a:normAutofit/>
          </a:bodyPr>
          <a:lstStyle/>
          <a:p>
            <a:r>
              <a:rPr lang="en-US" sz="3200" dirty="0"/>
              <a:t>2 Weeks Post-Op with Zero opioids</a:t>
            </a:r>
          </a:p>
        </p:txBody>
      </p:sp>
      <p:pic>
        <p:nvPicPr>
          <p:cNvPr id="5" name="TKA 2 weeks">
            <a:hlinkClick r:id="" action="ppaction://media"/>
            <a:extLst>
              <a:ext uri="{FF2B5EF4-FFF2-40B4-BE49-F238E27FC236}">
                <a16:creationId xmlns:a16="http://schemas.microsoft.com/office/drawing/2014/main" id="{94EAE37C-A8CF-4A3F-8843-476B05C4D4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838" y="1091039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4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6DEC06-308E-304A-BB4C-8FBE6D00982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odds aren’t in your favor.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FOR A BETTER SURGERY EXPERIENCE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07690" y="1783616"/>
            <a:ext cx="10831513" cy="2384485"/>
            <a:chOff x="1229119" y="1783616"/>
            <a:chExt cx="10831513" cy="2384485"/>
          </a:xfrm>
        </p:grpSpPr>
        <p:pic>
          <p:nvPicPr>
            <p:cNvPr id="8" name="Object 1" descr="/tmp/-M74UPWQZrI-BnRWcvBv.pptx"/>
            <p:cNvPicPr>
              <a:picLocks noChangeAspect="1"/>
            </p:cNvPicPr>
            <p:nvPr/>
          </p:nvPicPr>
          <p:blipFill rotWithShape="1">
            <a:blip r:embed="rId2"/>
            <a:srcRect l="11264" t="29753" r="10929" b="50135"/>
            <a:stretch/>
          </p:blipFill>
          <p:spPr>
            <a:xfrm>
              <a:off x="1229119" y="1783616"/>
              <a:ext cx="9954944" cy="144782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F01624-6BAB-9649-94CF-1EC0DCE3D61F}"/>
                </a:ext>
              </a:extLst>
            </p:cNvPr>
            <p:cNvSpPr txBox="1"/>
            <p:nvPr/>
          </p:nvSpPr>
          <p:spPr>
            <a:xfrm>
              <a:off x="1229119" y="3177061"/>
              <a:ext cx="10831513" cy="991040"/>
            </a:xfrm>
            <a:prstGeom prst="rect">
              <a:avLst/>
            </a:prstGeom>
          </p:spPr>
          <p:txBody>
            <a:bodyPr vert="horz" wrap="square" lIns="0" tIns="91440" rIns="0" bIns="91440" rtlCol="0" anchor="t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Surgeons, for common procedures, who have adopted approaches to surgery that </a:t>
              </a:r>
              <a:r>
                <a:rPr lang="en-US" b="1" dirty="0">
                  <a:solidFill>
                    <a:schemeClr val="tx2"/>
                  </a:solidFill>
                </a:rPr>
                <a:t>fast-track recovery time 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and </a:t>
              </a:r>
              <a:r>
                <a:rPr lang="en-US" b="1" dirty="0">
                  <a:solidFill>
                    <a:srgbClr val="414142"/>
                  </a:solidFill>
                </a:rPr>
                <a:t>protect patient against opioid addiction</a:t>
              </a:r>
              <a:endParaRPr lang="en-US" b="1" cap="none" dirty="0">
                <a:solidFill>
                  <a:srgbClr val="41414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4680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8FFC43-EBAC-4B9B-99CD-2939A008B0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8012" y="366275"/>
            <a:ext cx="10972800" cy="861752"/>
          </a:xfrm>
        </p:spPr>
        <p:txBody>
          <a:bodyPr/>
          <a:lstStyle/>
          <a:p>
            <a:r>
              <a:rPr lang="en-US" sz="4800" dirty="0"/>
              <a:t>What Can You Do?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36222B-FFCA-4605-92FF-870D99756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6DEC06-308E-304A-BB4C-8FBE6D00982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8B93C7-9A83-4581-B4D3-D0874E72F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F4DA80-4121-4672-AD4D-0154205BC7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8012" y="685508"/>
            <a:ext cx="5257800" cy="4572000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Encourage your members to speak UP about opioid alternatives</a:t>
            </a:r>
          </a:p>
          <a:p>
            <a:r>
              <a:rPr lang="en-US" dirty="0">
                <a:solidFill>
                  <a:schemeClr val="bg2"/>
                </a:solidFill>
              </a:rPr>
              <a:t>Speak with you plan about opioid sparing strategies</a:t>
            </a:r>
          </a:p>
          <a:p>
            <a:r>
              <a:rPr lang="en-US" dirty="0">
                <a:solidFill>
                  <a:schemeClr val="bg2"/>
                </a:solidFill>
              </a:rPr>
              <a:t>Consider Nurse support around these critical period</a:t>
            </a:r>
            <a:endParaRPr lang="en-US" dirty="0"/>
          </a:p>
          <a:p>
            <a:r>
              <a:rPr lang="en-US" dirty="0"/>
              <a:t>Download 10 questions for your surgeon at:</a:t>
            </a:r>
          </a:p>
          <a:p>
            <a:pPr marL="0" indent="0" algn="ctr">
              <a:buNone/>
            </a:pPr>
            <a:r>
              <a:rPr lang="en-US" u="sng" dirty="0"/>
              <a:t>Goldfinchhealth.com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463517D-9535-4246-A126-472EAAB36EF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913637" y="1513276"/>
            <a:ext cx="4220580" cy="3668647"/>
          </a:xfrm>
        </p:spPr>
        <p:txBody>
          <a:bodyPr/>
          <a:lstStyle/>
          <a:p>
            <a:r>
              <a:rPr lang="en-US" dirty="0"/>
              <a:t>Provide </a:t>
            </a:r>
            <a:r>
              <a:rPr lang="en-US" dirty="0" err="1"/>
              <a:t>Deterra</a:t>
            </a:r>
            <a:r>
              <a:rPr lang="en-US" dirty="0"/>
              <a:t> Packs to members:</a:t>
            </a:r>
          </a:p>
          <a:p>
            <a:endParaRPr lang="en-US" u="sng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BBC786-9412-0287-774C-4E266A23A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940" y="2060448"/>
            <a:ext cx="401677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50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40E54-3128-40FD-A6F5-4A8CBE1678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6C2B-C69A-4F9A-A344-8C735BE22047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D584DB-B1E3-442F-A539-62D59214A9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24" t="21707" r="36126" b="13705"/>
          <a:stretch/>
        </p:blipFill>
        <p:spPr>
          <a:xfrm>
            <a:off x="2992162" y="-477856"/>
            <a:ext cx="6915631" cy="908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2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191362" y="0"/>
            <a:ext cx="69974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5191361" cy="6858000"/>
          </a:xfrm>
          <a:prstGeom prst="rect">
            <a:avLst/>
          </a:prstGeom>
          <a:solidFill>
            <a:schemeClr val="tx1"/>
          </a:solidFill>
          <a:ln w="88900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748382" y="-874184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99" tIns="60950" rIns="121899" bIns="60950" numCol="1" anchor="t" anchorCtr="0" compatLnSpc="1">
            <a:prstTxWarp prst="textNoShape">
              <a:avLst/>
            </a:prstTxWarp>
          </a:bodyPr>
          <a:lstStyle/>
          <a:p>
            <a:pPr defTabSz="914217"/>
            <a:endParaRPr lang="en-US" dirty="0">
              <a:solidFill>
                <a:srgbClr val="F9FEF8"/>
              </a:solidFill>
              <a:latin typeface="Lato Light" charset="0"/>
            </a:endParaRPr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748382" y="-874184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99" tIns="60950" rIns="121899" bIns="60950" numCol="1" anchor="t" anchorCtr="0" compatLnSpc="1">
            <a:prstTxWarp prst="textNoShape">
              <a:avLst/>
            </a:prstTxWarp>
          </a:bodyPr>
          <a:lstStyle/>
          <a:p>
            <a:pPr defTabSz="914217"/>
            <a:endParaRPr lang="en-US" dirty="0">
              <a:solidFill>
                <a:srgbClr val="F9FEF8"/>
              </a:solidFill>
              <a:latin typeface="Lato Light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95816" y="1469608"/>
            <a:ext cx="3776996" cy="4316998"/>
            <a:chOff x="1983052" y="3569153"/>
            <a:chExt cx="8909249" cy="8633996"/>
          </a:xfrm>
        </p:grpSpPr>
        <p:grpSp>
          <p:nvGrpSpPr>
            <p:cNvPr id="19" name="Group 18"/>
            <p:cNvGrpSpPr/>
            <p:nvPr/>
          </p:nvGrpSpPr>
          <p:grpSpPr>
            <a:xfrm>
              <a:off x="1983052" y="6618394"/>
              <a:ext cx="8909249" cy="5584755"/>
              <a:chOff x="1789089" y="6701521"/>
              <a:chExt cx="8909249" cy="5584755"/>
            </a:xfrm>
          </p:grpSpPr>
          <p:sp>
            <p:nvSpPr>
              <p:cNvPr id="20" name="Shape 1646">
                <a:hlinkClick r:id="rId2"/>
              </p:cNvPr>
              <p:cNvSpPr/>
              <p:nvPr/>
            </p:nvSpPr>
            <p:spPr>
              <a:xfrm>
                <a:off x="3682366" y="11849005"/>
                <a:ext cx="424080" cy="424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73" y="21600"/>
                    </a:moveTo>
                    <a:lnTo>
                      <a:pt x="4902" y="21600"/>
                    </a:lnTo>
                    <a:lnTo>
                      <a:pt x="4902" y="7024"/>
                    </a:lnTo>
                    <a:lnTo>
                      <a:pt x="273" y="7024"/>
                    </a:lnTo>
                    <a:lnTo>
                      <a:pt x="273" y="21600"/>
                    </a:lnTo>
                    <a:cubicBezTo>
                      <a:pt x="273" y="21600"/>
                      <a:pt x="273" y="21600"/>
                      <a:pt x="273" y="21600"/>
                    </a:cubicBezTo>
                    <a:close/>
                    <a:moveTo>
                      <a:pt x="2621" y="0"/>
                    </a:moveTo>
                    <a:cubicBezTo>
                      <a:pt x="1033" y="0"/>
                      <a:pt x="0" y="1086"/>
                      <a:pt x="0" y="2518"/>
                    </a:cubicBezTo>
                    <a:cubicBezTo>
                      <a:pt x="0" y="3917"/>
                      <a:pt x="1004" y="5039"/>
                      <a:pt x="2558" y="5039"/>
                    </a:cubicBezTo>
                    <a:lnTo>
                      <a:pt x="2589" y="5039"/>
                    </a:lnTo>
                    <a:cubicBezTo>
                      <a:pt x="4203" y="5039"/>
                      <a:pt x="5207" y="3917"/>
                      <a:pt x="5207" y="2518"/>
                    </a:cubicBezTo>
                    <a:cubicBezTo>
                      <a:pt x="5178" y="1086"/>
                      <a:pt x="4203" y="0"/>
                      <a:pt x="2621" y="0"/>
                    </a:cubicBezTo>
                    <a:cubicBezTo>
                      <a:pt x="2621" y="0"/>
                      <a:pt x="2621" y="0"/>
                      <a:pt x="2621" y="0"/>
                    </a:cubicBezTo>
                    <a:close/>
                    <a:moveTo>
                      <a:pt x="21600" y="13242"/>
                    </a:moveTo>
                    <a:lnTo>
                      <a:pt x="21600" y="21600"/>
                    </a:lnTo>
                    <a:lnTo>
                      <a:pt x="16970" y="21600"/>
                    </a:lnTo>
                    <a:lnTo>
                      <a:pt x="16970" y="13803"/>
                    </a:lnTo>
                    <a:cubicBezTo>
                      <a:pt x="16970" y="11844"/>
                      <a:pt x="16299" y="10507"/>
                      <a:pt x="14623" y="10507"/>
                    </a:cubicBezTo>
                    <a:cubicBezTo>
                      <a:pt x="13345" y="10507"/>
                      <a:pt x="12582" y="11408"/>
                      <a:pt x="12250" y="12280"/>
                    </a:cubicBezTo>
                    <a:cubicBezTo>
                      <a:pt x="12127" y="12592"/>
                      <a:pt x="12094" y="13025"/>
                      <a:pt x="12094" y="13462"/>
                    </a:cubicBezTo>
                    <a:lnTo>
                      <a:pt x="12094" y="21600"/>
                    </a:lnTo>
                    <a:lnTo>
                      <a:pt x="7463" y="21600"/>
                    </a:lnTo>
                    <a:cubicBezTo>
                      <a:pt x="7463" y="21600"/>
                      <a:pt x="7525" y="8394"/>
                      <a:pt x="7463" y="7024"/>
                    </a:cubicBezTo>
                    <a:lnTo>
                      <a:pt x="12094" y="7024"/>
                    </a:lnTo>
                    <a:lnTo>
                      <a:pt x="12094" y="9093"/>
                    </a:lnTo>
                    <a:cubicBezTo>
                      <a:pt x="12087" y="9106"/>
                      <a:pt x="12074" y="9123"/>
                      <a:pt x="12066" y="9139"/>
                    </a:cubicBezTo>
                    <a:lnTo>
                      <a:pt x="12094" y="9139"/>
                    </a:lnTo>
                    <a:lnTo>
                      <a:pt x="12094" y="9093"/>
                    </a:lnTo>
                    <a:cubicBezTo>
                      <a:pt x="12710" y="8101"/>
                      <a:pt x="13808" y="6683"/>
                      <a:pt x="16269" y="6683"/>
                    </a:cubicBezTo>
                    <a:cubicBezTo>
                      <a:pt x="19315" y="6683"/>
                      <a:pt x="21600" y="8767"/>
                      <a:pt x="21600" y="13242"/>
                    </a:cubicBezTo>
                    <a:cubicBezTo>
                      <a:pt x="21600" y="13242"/>
                      <a:pt x="21600" y="13242"/>
                      <a:pt x="21600" y="132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217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5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cs typeface="Arial"/>
                  <a:sym typeface="Gill Sans"/>
                </a:endParaRPr>
              </a:p>
            </p:txBody>
          </p:sp>
          <p:sp>
            <p:nvSpPr>
              <p:cNvPr id="21" name="Shape 1649">
                <a:hlinkClick r:id="rId3"/>
              </p:cNvPr>
              <p:cNvSpPr/>
              <p:nvPr/>
            </p:nvSpPr>
            <p:spPr>
              <a:xfrm>
                <a:off x="2698474" y="11869600"/>
                <a:ext cx="484738" cy="393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559"/>
                    </a:moveTo>
                    <a:cubicBezTo>
                      <a:pt x="20805" y="2994"/>
                      <a:pt x="19949" y="3285"/>
                      <a:pt x="19055" y="3417"/>
                    </a:cubicBezTo>
                    <a:cubicBezTo>
                      <a:pt x="19968" y="2742"/>
                      <a:pt x="20672" y="1676"/>
                      <a:pt x="21003" y="401"/>
                    </a:cubicBezTo>
                    <a:cubicBezTo>
                      <a:pt x="20147" y="1026"/>
                      <a:pt x="19198" y="1478"/>
                      <a:pt x="18187" y="1722"/>
                    </a:cubicBezTo>
                    <a:cubicBezTo>
                      <a:pt x="17379" y="665"/>
                      <a:pt x="16228" y="0"/>
                      <a:pt x="14953" y="0"/>
                    </a:cubicBezTo>
                    <a:cubicBezTo>
                      <a:pt x="12506" y="0"/>
                      <a:pt x="10524" y="2441"/>
                      <a:pt x="10524" y="5454"/>
                    </a:cubicBezTo>
                    <a:cubicBezTo>
                      <a:pt x="10524" y="5881"/>
                      <a:pt x="10561" y="6298"/>
                      <a:pt x="10637" y="6694"/>
                    </a:cubicBezTo>
                    <a:cubicBezTo>
                      <a:pt x="6954" y="6468"/>
                      <a:pt x="3689" y="4296"/>
                      <a:pt x="1504" y="998"/>
                    </a:cubicBezTo>
                    <a:cubicBezTo>
                      <a:pt x="1122" y="1806"/>
                      <a:pt x="903" y="2742"/>
                      <a:pt x="903" y="3739"/>
                    </a:cubicBezTo>
                    <a:cubicBezTo>
                      <a:pt x="903" y="5631"/>
                      <a:pt x="1686" y="7302"/>
                      <a:pt x="2875" y="8279"/>
                    </a:cubicBezTo>
                    <a:cubicBezTo>
                      <a:pt x="2149" y="8248"/>
                      <a:pt x="1466" y="8005"/>
                      <a:pt x="868" y="7599"/>
                    </a:cubicBezTo>
                    <a:cubicBezTo>
                      <a:pt x="868" y="7618"/>
                      <a:pt x="868" y="7641"/>
                      <a:pt x="868" y="7666"/>
                    </a:cubicBezTo>
                    <a:cubicBezTo>
                      <a:pt x="868" y="10307"/>
                      <a:pt x="2395" y="12512"/>
                      <a:pt x="4423" y="13011"/>
                    </a:cubicBezTo>
                    <a:cubicBezTo>
                      <a:pt x="4051" y="13134"/>
                      <a:pt x="3658" y="13201"/>
                      <a:pt x="3255" y="13201"/>
                    </a:cubicBezTo>
                    <a:cubicBezTo>
                      <a:pt x="2970" y="13201"/>
                      <a:pt x="2691" y="13168"/>
                      <a:pt x="2420" y="13106"/>
                    </a:cubicBezTo>
                    <a:cubicBezTo>
                      <a:pt x="2983" y="15270"/>
                      <a:pt x="4621" y="16846"/>
                      <a:pt x="6561" y="16890"/>
                    </a:cubicBezTo>
                    <a:cubicBezTo>
                      <a:pt x="5042" y="18353"/>
                      <a:pt x="3134" y="19225"/>
                      <a:pt x="1056" y="19225"/>
                    </a:cubicBezTo>
                    <a:cubicBezTo>
                      <a:pt x="700" y="19225"/>
                      <a:pt x="347" y="19197"/>
                      <a:pt x="0" y="19149"/>
                    </a:cubicBezTo>
                    <a:cubicBezTo>
                      <a:pt x="1963" y="20695"/>
                      <a:pt x="4290" y="21600"/>
                      <a:pt x="6791" y="21600"/>
                    </a:cubicBezTo>
                    <a:cubicBezTo>
                      <a:pt x="14943" y="21600"/>
                      <a:pt x="19401" y="13291"/>
                      <a:pt x="19401" y="6084"/>
                    </a:cubicBezTo>
                    <a:cubicBezTo>
                      <a:pt x="19401" y="5851"/>
                      <a:pt x="19396" y="5613"/>
                      <a:pt x="19388" y="5380"/>
                    </a:cubicBezTo>
                    <a:cubicBezTo>
                      <a:pt x="20253" y="4614"/>
                      <a:pt x="21005" y="3652"/>
                      <a:pt x="21600" y="2559"/>
                    </a:cubicBezTo>
                    <a:cubicBezTo>
                      <a:pt x="21600" y="2559"/>
                      <a:pt x="21600" y="2559"/>
                      <a:pt x="21600" y="2559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217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5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cs typeface="Arial"/>
                  <a:sym typeface="Gill Sans"/>
                </a:endParaRPr>
              </a:p>
            </p:txBody>
          </p:sp>
          <p:sp>
            <p:nvSpPr>
              <p:cNvPr id="28" name="Freeform 27">
                <a:hlinkClick r:id="rId4"/>
              </p:cNvPr>
              <p:cNvSpPr>
                <a:spLocks noChangeArrowheads="1"/>
              </p:cNvSpPr>
              <p:nvPr/>
            </p:nvSpPr>
            <p:spPr bwMode="auto">
              <a:xfrm>
                <a:off x="1911995" y="11815728"/>
                <a:ext cx="253372" cy="470548"/>
              </a:xfrm>
              <a:custGeom>
                <a:avLst/>
                <a:gdLst>
                  <a:gd name="T0" fmla="*/ 248 w 249"/>
                  <a:gd name="T1" fmla="*/ 80 h 453"/>
                  <a:gd name="T2" fmla="*/ 248 w 249"/>
                  <a:gd name="T3" fmla="*/ 80 h 453"/>
                  <a:gd name="T4" fmla="*/ 177 w 249"/>
                  <a:gd name="T5" fmla="*/ 80 h 453"/>
                  <a:gd name="T6" fmla="*/ 160 w 249"/>
                  <a:gd name="T7" fmla="*/ 107 h 453"/>
                  <a:gd name="T8" fmla="*/ 160 w 249"/>
                  <a:gd name="T9" fmla="*/ 160 h 453"/>
                  <a:gd name="T10" fmla="*/ 248 w 249"/>
                  <a:gd name="T11" fmla="*/ 160 h 453"/>
                  <a:gd name="T12" fmla="*/ 248 w 249"/>
                  <a:gd name="T13" fmla="*/ 231 h 453"/>
                  <a:gd name="T14" fmla="*/ 160 w 249"/>
                  <a:gd name="T15" fmla="*/ 231 h 453"/>
                  <a:gd name="T16" fmla="*/ 160 w 249"/>
                  <a:gd name="T17" fmla="*/ 452 h 453"/>
                  <a:gd name="T18" fmla="*/ 79 w 249"/>
                  <a:gd name="T19" fmla="*/ 452 h 453"/>
                  <a:gd name="T20" fmla="*/ 79 w 249"/>
                  <a:gd name="T21" fmla="*/ 231 h 453"/>
                  <a:gd name="T22" fmla="*/ 0 w 249"/>
                  <a:gd name="T23" fmla="*/ 231 h 453"/>
                  <a:gd name="T24" fmla="*/ 0 w 249"/>
                  <a:gd name="T25" fmla="*/ 160 h 453"/>
                  <a:gd name="T26" fmla="*/ 79 w 249"/>
                  <a:gd name="T27" fmla="*/ 160 h 453"/>
                  <a:gd name="T28" fmla="*/ 79 w 249"/>
                  <a:gd name="T29" fmla="*/ 116 h 453"/>
                  <a:gd name="T30" fmla="*/ 177 w 249"/>
                  <a:gd name="T31" fmla="*/ 0 h 453"/>
                  <a:gd name="T32" fmla="*/ 248 w 249"/>
                  <a:gd name="T33" fmla="*/ 0 h 453"/>
                  <a:gd name="T34" fmla="*/ 248 w 249"/>
                  <a:gd name="T35" fmla="*/ 80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17145" tIns="8573" rIns="17145" bIns="8573" anchor="ctr"/>
              <a:lstStyle/>
              <a:p>
                <a:pPr defTabSz="914217">
                  <a:defRPr/>
                </a:pPr>
                <a:endParaRPr lang="en-US" dirty="0">
                  <a:solidFill>
                    <a:srgbClr val="F9FEF8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789089" y="6701521"/>
                <a:ext cx="8909249" cy="46166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217"/>
                <a:r>
                  <a:rPr lang="en-US" sz="1600" b="1" dirty="0">
                    <a:solidFill>
                      <a:srgbClr val="F9FEF8"/>
                    </a:solidFill>
                    <a:latin typeface="Arial"/>
                    <a:ea typeface="Lato Light" charset="0"/>
                    <a:cs typeface="Arial"/>
                  </a:rPr>
                  <a:t>John Greenwood</a:t>
                </a:r>
              </a:p>
              <a:p>
                <a:pPr defTabSz="914217"/>
                <a:r>
                  <a:rPr lang="en-US" sz="1600" dirty="0">
                    <a:solidFill>
                      <a:srgbClr val="F9FEF8"/>
                    </a:solidFill>
                    <a:latin typeface="Arial"/>
                    <a:ea typeface="Lato Light" charset="0"/>
                    <a:cs typeface="Arial"/>
                  </a:rPr>
                  <a:t>Co-Founder/COO</a:t>
                </a:r>
              </a:p>
              <a:p>
                <a:pPr defTabSz="914217"/>
                <a:endParaRPr lang="en-US" sz="1600" dirty="0">
                  <a:solidFill>
                    <a:srgbClr val="F9FEF8"/>
                  </a:solidFill>
                  <a:latin typeface="Arial"/>
                  <a:ea typeface="Lato Light" charset="0"/>
                  <a:cs typeface="Arial"/>
                </a:endParaRPr>
              </a:p>
              <a:p>
                <a:pPr defTabSz="914217"/>
                <a:r>
                  <a:rPr lang="en-US" sz="1600" dirty="0">
                    <a:solidFill>
                      <a:srgbClr val="F9FEF8"/>
                    </a:solidFill>
                    <a:latin typeface="Arial"/>
                    <a:ea typeface="Lato Light" charset="0"/>
                    <a:cs typeface="Arial"/>
                  </a:rPr>
                  <a:t>833.453.3624 x701 (office)</a:t>
                </a:r>
              </a:p>
              <a:p>
                <a:pPr defTabSz="914217"/>
                <a:r>
                  <a:rPr lang="en-US" sz="1600" dirty="0">
                    <a:solidFill>
                      <a:srgbClr val="F9FEF8"/>
                    </a:solidFill>
                    <a:latin typeface="Arial"/>
                    <a:ea typeface="Lato Light" charset="0"/>
                    <a:cs typeface="Arial"/>
                  </a:rPr>
                  <a:t>319.331.0049 (cell)</a:t>
                </a:r>
              </a:p>
              <a:p>
                <a:pPr defTabSz="914217"/>
                <a:r>
                  <a:rPr lang="en-US" sz="1600" dirty="0">
                    <a:solidFill>
                      <a:srgbClr val="F9FEF8"/>
                    </a:solidFill>
                    <a:latin typeface="Arial"/>
                    <a:ea typeface="Lato Light" charset="0"/>
                    <a:cs typeface="Arial"/>
                  </a:rPr>
                  <a:t>John.Greenwood@goldfinchhealth.com</a:t>
                </a:r>
              </a:p>
              <a:p>
                <a:pPr defTabSz="914217"/>
                <a:endParaRPr lang="en-US" sz="1600" dirty="0">
                  <a:solidFill>
                    <a:srgbClr val="F9FEF8"/>
                  </a:solidFill>
                  <a:latin typeface="Arial"/>
                  <a:ea typeface="Lato Light" charset="0"/>
                  <a:cs typeface="Arial"/>
                </a:endParaRPr>
              </a:p>
              <a:p>
                <a:pPr defTabSz="914217"/>
                <a:endParaRPr lang="en-US" sz="1600" b="1" dirty="0">
                  <a:solidFill>
                    <a:srgbClr val="F9FEF8"/>
                  </a:solidFill>
                  <a:latin typeface="Arial"/>
                  <a:ea typeface="Lato Light" charset="0"/>
                  <a:cs typeface="Arial"/>
                </a:endParaRPr>
              </a:p>
              <a:p>
                <a:pPr defTabSz="914217"/>
                <a:endParaRPr lang="en-US" sz="1600" b="1" dirty="0">
                  <a:solidFill>
                    <a:srgbClr val="F9FEF8"/>
                  </a:solidFill>
                  <a:latin typeface="Arial"/>
                  <a:ea typeface="Lato Light" charset="0"/>
                  <a:cs typeface="Arial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2015823" y="3569153"/>
              <a:ext cx="5913744" cy="2031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7"/>
              <a:r>
                <a:rPr lang="en-US" sz="3000" b="1" dirty="0">
                  <a:solidFill>
                    <a:schemeClr val="bg2"/>
                  </a:solidFill>
                  <a:latin typeface="Arial"/>
                  <a:ea typeface="Lato Black" charset="0"/>
                  <a:cs typeface="Arial"/>
                </a:rPr>
                <a:t>Get in Touch</a:t>
              </a:r>
            </a:p>
            <a:p>
              <a:pPr defTabSz="914217"/>
              <a:r>
                <a:rPr lang="en-US" sz="3000" b="1" dirty="0">
                  <a:solidFill>
                    <a:schemeClr val="bg2"/>
                  </a:solidFill>
                  <a:latin typeface="Arial"/>
                  <a:ea typeface="Lato Black" charset="0"/>
                  <a:cs typeface="Arial"/>
                </a:rPr>
                <a:t>With Us</a:t>
              </a:r>
            </a:p>
          </p:txBody>
        </p:sp>
      </p:grpSp>
      <p:pic>
        <p:nvPicPr>
          <p:cNvPr id="15" name="Picture 14" descr="GoldfinchMain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526" y="760810"/>
            <a:ext cx="6037136" cy="504532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7203FA-21AA-844D-8877-C42F70CE4B37}"/>
              </a:ext>
            </a:extLst>
          </p:cNvPr>
          <p:cNvCxnSpPr>
            <a:cxnSpLocks/>
          </p:cNvCxnSpPr>
          <p:nvPr/>
        </p:nvCxnSpPr>
        <p:spPr>
          <a:xfrm flipH="1">
            <a:off x="866157" y="1082377"/>
            <a:ext cx="982422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noFill/>
          <a:ln w="127000" cap="sq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9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8FFC43-EBAC-4B9B-99CD-2939A008B0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36222B-FFCA-4605-92FF-870D99756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6DEC06-308E-304A-BB4C-8FBE6D00982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8B93C7-9A83-4581-B4D3-D0874E72F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F4DA80-4121-4672-AD4D-0154205BC7D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John Greenwood</a:t>
            </a:r>
          </a:p>
          <a:p>
            <a:pPr lvl="1"/>
            <a:r>
              <a:rPr lang="en-US" dirty="0"/>
              <a:t>COO, </a:t>
            </a:r>
            <a:r>
              <a:rPr lang="en-US" dirty="0">
                <a:solidFill>
                  <a:schemeClr val="bg2"/>
                </a:solidFill>
              </a:rPr>
              <a:t>Goldfinch Health</a:t>
            </a:r>
          </a:p>
          <a:p>
            <a:pPr lvl="1"/>
            <a:r>
              <a:rPr lang="en-US" dirty="0"/>
              <a:t>Clinical Researcher - Pharmacology</a:t>
            </a:r>
          </a:p>
          <a:p>
            <a:pPr lvl="1"/>
            <a:r>
              <a:rPr lang="en-US" dirty="0"/>
              <a:t>Surgical Clinical Educator </a:t>
            </a:r>
          </a:p>
          <a:p>
            <a:pPr lvl="1"/>
            <a:r>
              <a:rPr lang="en-US" dirty="0"/>
              <a:t>Family member of an SUD laborer</a:t>
            </a:r>
          </a:p>
          <a:p>
            <a:pPr lvl="1"/>
            <a:r>
              <a:rPr lang="en-US" dirty="0"/>
              <a:t>Father of a 5X surgical patient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7" descr="A group of children sitting on grass&#10;&#10;Description automatically generated with medium confidence">
            <a:extLst>
              <a:ext uri="{FF2B5EF4-FFF2-40B4-BE49-F238E27FC236}">
                <a16:creationId xmlns:a16="http://schemas.microsoft.com/office/drawing/2014/main" id="{6CA1AA6B-0CB2-4EE0-8241-80AB134D37F3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7543301" y="126282"/>
            <a:ext cx="4212751" cy="6651206"/>
          </a:xfrm>
        </p:spPr>
      </p:pic>
    </p:spTree>
    <p:extLst>
      <p:ext uri="{BB962C8B-B14F-4D97-AF65-F5344CB8AC3E}">
        <p14:creationId xmlns:p14="http://schemas.microsoft.com/office/powerpoint/2010/main" val="2706347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ark, tunnel, looking, teddy&#10;&#10;Description automatically generated">
            <a:extLst>
              <a:ext uri="{FF2B5EF4-FFF2-40B4-BE49-F238E27FC236}">
                <a16:creationId xmlns:a16="http://schemas.microsoft.com/office/drawing/2014/main" id="{8A4BE200-F843-354F-9D2C-D56ABD51D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215"/>
            <a:ext cx="12188825" cy="677156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6DEC06-308E-304A-BB4C-8FBE6D009828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Protect your people from the pitfalls of surgery.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SEARCHING FOR A BETTER SURGERY EXPERIENCE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D592D5-DECF-8143-9BE8-7195054A9B37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noFill/>
          <a:ln w="127000" cap="sq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76417" y="1554455"/>
            <a:ext cx="29236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DD800"/>
                </a:solidFill>
                <a:latin typeface="Arial"/>
                <a:cs typeface="Arial"/>
              </a:rPr>
              <a:t>&gt;90% </a:t>
            </a:r>
          </a:p>
          <a:p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of surgeries are more invasive than necessary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76418" y="3305175"/>
            <a:ext cx="3342109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FDD800"/>
                </a:solidFill>
                <a:latin typeface="Arial"/>
                <a:cs typeface="Arial"/>
              </a:rPr>
              <a:t>Invasive surgery</a:t>
            </a:r>
          </a:p>
          <a:p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extends pain, recovery time and return to normal life by weeks to months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906439" y="4978951"/>
            <a:ext cx="328206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Invasive surgery is the </a:t>
            </a:r>
          </a:p>
          <a:p>
            <a:r>
              <a:rPr lang="en-US" sz="2500" b="1" dirty="0">
                <a:solidFill>
                  <a:srgbClr val="FDD800"/>
                </a:solidFill>
                <a:latin typeface="Arial"/>
                <a:cs typeface="Arial"/>
              </a:rPr>
              <a:t>#1 gateway to opioid addiction</a:t>
            </a:r>
          </a:p>
        </p:txBody>
      </p:sp>
    </p:spTree>
    <p:extLst>
      <p:ext uri="{BB962C8B-B14F-4D97-AF65-F5344CB8AC3E}">
        <p14:creationId xmlns:p14="http://schemas.microsoft.com/office/powerpoint/2010/main" val="934584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00109A-6EB7-40E0-9E30-DD18BC9325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6DEC06-308E-304A-BB4C-8FBE6D00982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A04A9197-34BE-45E3-B4EC-8D2C8F365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8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74833E-967B-4DEF-90A7-18D633426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6DEC06-308E-304A-BB4C-8FBE6D00982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DCEFF2-93A8-4B94-8D95-755785C3B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D3EFC9-BAC3-4743-814D-FED3217DD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8583E51B-0BA6-4A5E-9659-B58331A42908}"/>
              </a:ext>
            </a:extLst>
          </p:cNvPr>
          <p:cNvSpPr>
            <a:spLocks noGrp="1" noChangeAspect="1" noChangeArrowheads="1"/>
          </p:cNvSpPr>
          <p:nvPr>
            <p:ph type="body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695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641FF5D-6BC8-46F2-8466-E1FB6E9DC17D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1987232" y="2340747"/>
            <a:ext cx="9699246" cy="4291701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65EE30-0B26-45CA-B389-1FDA5FD1DF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9798" y="165625"/>
            <a:ext cx="10972800" cy="861752"/>
          </a:xfrm>
        </p:spPr>
        <p:txBody>
          <a:bodyPr/>
          <a:lstStyle/>
          <a:p>
            <a:r>
              <a:rPr lang="en-US" sz="4800" u="sng" dirty="0"/>
              <a:t>Post-Pandemic Challenges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FA25B-5B02-4919-9CEE-3F2A9A34EE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6DEC06-308E-304A-BB4C-8FBE6D00982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7A9635-5797-4310-969F-F645F31D0A9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67932" y="1205722"/>
            <a:ext cx="7180263" cy="2605364"/>
          </a:xfrm>
        </p:spPr>
      </p:pic>
    </p:spTree>
    <p:extLst>
      <p:ext uri="{BB962C8B-B14F-4D97-AF65-F5344CB8AC3E}">
        <p14:creationId xmlns:p14="http://schemas.microsoft.com/office/powerpoint/2010/main" val="2913953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-5086"/>
            <a:ext cx="12188825" cy="6858000"/>
          </a:xfrm>
          <a:prstGeom prst="rect">
            <a:avLst/>
          </a:prstGeom>
          <a:solidFill>
            <a:schemeClr val="tx1"/>
          </a:solidFill>
          <a:ln w="127000" cap="flat">
            <a:solidFill>
              <a:srgbClr val="FDD800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426193" y="2130552"/>
            <a:ext cx="3853032" cy="157699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ctr">
            <a:no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</a:rPr>
              <a:t>2X FASTER</a:t>
            </a:r>
          </a:p>
          <a:p>
            <a:pPr algn="ctr"/>
            <a:r>
              <a:rPr lang="en-US" sz="1400" b="1" dirty="0">
                <a:solidFill>
                  <a:srgbClr val="000000"/>
                </a:solidFill>
              </a:rPr>
              <a:t>RETURN TO WORK AND LIFE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98504" y="590191"/>
            <a:ext cx="11391817" cy="615531"/>
          </a:xfrm>
          <a:effectLst/>
        </p:spPr>
        <p:txBody>
          <a:bodyPr/>
          <a:lstStyle/>
          <a:p>
            <a:r>
              <a:rPr lang="en-US" dirty="0"/>
              <a:t>A comprehensive approach to surgery and recovery.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recipe for success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12276" y="6321552"/>
            <a:ext cx="487553" cy="310896"/>
          </a:xfrm>
          <a:effectLst/>
        </p:spPr>
        <p:txBody>
          <a:bodyPr/>
          <a:lstStyle/>
          <a:p>
            <a:fld id="{236DEC06-308E-304A-BB4C-8FBE6D009828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991468" y="4837369"/>
            <a:ext cx="1455137" cy="1000274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/>
          <a:p>
            <a:pPr marL="171450" indent="-171450">
              <a:lnSpc>
                <a:spcPct val="100000"/>
              </a:lnSpc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“Don’t eat or drink after midnight.”</a:t>
            </a:r>
          </a:p>
          <a:p>
            <a:pPr marL="171450" indent="-171450">
              <a:lnSpc>
                <a:spcPct val="100000"/>
              </a:lnSpc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Patient enters surgery in a weakened state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681210" y="4652703"/>
            <a:ext cx="1168416" cy="1184940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/>
          <a:p>
            <a:pPr marL="171450" indent="-171450">
              <a:lnSpc>
                <a:spcPct val="100000"/>
              </a:lnSpc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Open, invasive procedure</a:t>
            </a:r>
          </a:p>
          <a:p>
            <a:pPr marL="171450" indent="-171450"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Opioids to control pain post-op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346649" y="5457517"/>
            <a:ext cx="2457972" cy="446276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/>
          <a:p>
            <a:pPr marL="171450" indent="-171450">
              <a:lnSpc>
                <a:spcPct val="100000"/>
              </a:lnSpc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Opioids to control pain</a:t>
            </a:r>
          </a:p>
          <a:p>
            <a:pPr marL="171450" indent="-171450">
              <a:lnSpc>
                <a:spcPct val="100000"/>
              </a:lnSpc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Weeks without provider support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1186297" y="3831718"/>
            <a:ext cx="3329049" cy="215444"/>
          </a:xfrm>
          <a:prstGeom prst="rect">
            <a:avLst/>
          </a:prstGeom>
          <a:effectLst/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cap="all" dirty="0">
                <a:solidFill>
                  <a:schemeClr val="bg1"/>
                </a:solidFill>
              </a:rPr>
              <a:t>Physical / psychological stress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285575" y="6161549"/>
            <a:ext cx="1598214" cy="184666"/>
          </a:xfrm>
          <a:prstGeom prst="rect">
            <a:avLst/>
          </a:prstGeom>
          <a:effectLst/>
        </p:spPr>
        <p:txBody>
          <a:bodyPr vert="horz" wrap="none" lIns="182880" tIns="0" rIns="0" bIns="0" rtlCol="0" anchor="b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cap="all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Return to work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774347" y="3698311"/>
            <a:ext cx="2442966" cy="2647904"/>
            <a:chOff x="2774347" y="3698311"/>
            <a:chExt cx="2442966" cy="2647904"/>
          </a:xfrm>
        </p:grpSpPr>
        <p:sp>
          <p:nvSpPr>
            <p:cNvPr id="37" name="TextBox 36"/>
            <p:cNvSpPr txBox="1"/>
            <p:nvPr/>
          </p:nvSpPr>
          <p:spPr>
            <a:xfrm>
              <a:off x="2774347" y="5976883"/>
              <a:ext cx="1163029" cy="369332"/>
            </a:xfrm>
            <a:prstGeom prst="rect">
              <a:avLst/>
            </a:prstGeom>
            <a:effectLst/>
          </p:spPr>
          <p:txBody>
            <a:bodyPr vert="horz" wrap="none" lIns="0" tIns="0" rIns="0" bIns="0" rtlCol="0" anchor="b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cap="all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Surgery + </a:t>
              </a:r>
            </a:p>
            <a:p>
              <a:pPr>
                <a:lnSpc>
                  <a:spcPct val="100000"/>
                </a:lnSpc>
              </a:pPr>
              <a:r>
                <a:rPr lang="en-US" sz="1200" cap="all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Hospital Stay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5217313" y="3698311"/>
              <a:ext cx="0" cy="2647904"/>
            </a:xfrm>
            <a:prstGeom prst="line">
              <a:avLst/>
            </a:prstGeom>
            <a:ln w="19050" cmpd="sng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949779" y="3694455"/>
            <a:ext cx="3335796" cy="2651760"/>
            <a:chOff x="6949779" y="3694455"/>
            <a:chExt cx="3335796" cy="2651760"/>
          </a:xfrm>
        </p:grpSpPr>
        <p:sp>
          <p:nvSpPr>
            <p:cNvPr id="38" name="TextBox 37"/>
            <p:cNvSpPr txBox="1"/>
            <p:nvPr/>
          </p:nvSpPr>
          <p:spPr>
            <a:xfrm>
              <a:off x="6949779" y="6161549"/>
              <a:ext cx="1603329" cy="184666"/>
            </a:xfrm>
            <a:prstGeom prst="rect">
              <a:avLst/>
            </a:prstGeom>
            <a:effectLst/>
          </p:spPr>
          <p:txBody>
            <a:bodyPr vert="horz" wrap="none" lIns="0" tIns="0" rIns="0" bIns="0" rtlCol="0" anchor="b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200" cap="all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At-Home Recovery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10285575" y="3694455"/>
              <a:ext cx="0" cy="2651760"/>
            </a:xfrm>
            <a:prstGeom prst="line">
              <a:avLst/>
            </a:prstGeom>
            <a:ln w="19050" cmpd="sng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1182937" y="3698311"/>
            <a:ext cx="1357056" cy="2647904"/>
            <a:chOff x="1182937" y="3698311"/>
            <a:chExt cx="1357056" cy="2647904"/>
          </a:xfrm>
        </p:grpSpPr>
        <p:sp>
          <p:nvSpPr>
            <p:cNvPr id="22" name="TextBox 21"/>
            <p:cNvSpPr txBox="1"/>
            <p:nvPr/>
          </p:nvSpPr>
          <p:spPr>
            <a:xfrm>
              <a:off x="1182937" y="5976883"/>
              <a:ext cx="755465" cy="369332"/>
            </a:xfrm>
            <a:prstGeom prst="rect">
              <a:avLst/>
            </a:prstGeom>
            <a:effectLst/>
          </p:spPr>
          <p:txBody>
            <a:bodyPr vert="horz" wrap="none" lIns="0" tIns="0" rIns="0" bIns="0" rtlCol="0" anchor="b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cap="all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Prior to </a:t>
              </a:r>
            </a:p>
            <a:p>
              <a:pPr>
                <a:lnSpc>
                  <a:spcPct val="100000"/>
                </a:lnSpc>
              </a:pPr>
              <a:r>
                <a:rPr lang="en-US" sz="1200" cap="all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Surgery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2539993" y="3698311"/>
              <a:ext cx="0" cy="2647904"/>
            </a:xfrm>
            <a:prstGeom prst="line">
              <a:avLst/>
            </a:prstGeom>
            <a:ln w="19050" cmpd="sng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2774347" y="1534550"/>
            <a:ext cx="1397382" cy="2163761"/>
            <a:chOff x="2774347" y="1534550"/>
            <a:chExt cx="1397382" cy="2163761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4171729" y="1534550"/>
              <a:ext cx="0" cy="2163761"/>
            </a:xfrm>
            <a:prstGeom prst="line">
              <a:avLst/>
            </a:prstGeom>
            <a:ln w="19050" cmpd="sng">
              <a:solidFill>
                <a:schemeClr val="bg2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2774347" y="1534550"/>
              <a:ext cx="1163029" cy="369332"/>
            </a:xfrm>
            <a:prstGeom prst="rect">
              <a:avLst/>
            </a:prstGeom>
            <a:effectLst/>
          </p:spPr>
          <p:txBody>
            <a:bodyPr vert="horz" wrap="none" lIns="0" tIns="0" rIns="0" bIns="0" rtlCol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cap="all" dirty="0">
                  <a:solidFill>
                    <a:srgbClr val="FDD800"/>
                  </a:solidFill>
                </a:rPr>
                <a:t>Surgery + </a:t>
              </a:r>
            </a:p>
            <a:p>
              <a:pPr>
                <a:lnSpc>
                  <a:spcPct val="100000"/>
                </a:lnSpc>
              </a:pPr>
              <a:r>
                <a:rPr lang="en-US" sz="1200" cap="all" dirty="0">
                  <a:solidFill>
                    <a:srgbClr val="FDD800"/>
                  </a:solidFill>
                </a:rPr>
                <a:t>Hospital Stay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6426193" y="1534550"/>
            <a:ext cx="1598214" cy="184666"/>
          </a:xfrm>
          <a:prstGeom prst="rect">
            <a:avLst/>
          </a:prstGeom>
          <a:effectLst/>
        </p:spPr>
        <p:txBody>
          <a:bodyPr vert="horz" wrap="none" lIns="18288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cap="all" dirty="0">
                <a:solidFill>
                  <a:schemeClr val="bg2"/>
                </a:solidFill>
              </a:rPr>
              <a:t>Return to work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497296" y="1531183"/>
            <a:ext cx="1928897" cy="2167128"/>
            <a:chOff x="4497296" y="1531183"/>
            <a:chExt cx="1928897" cy="2167128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6426193" y="1531183"/>
              <a:ext cx="0" cy="2167128"/>
            </a:xfrm>
            <a:prstGeom prst="line">
              <a:avLst/>
            </a:prstGeom>
            <a:ln w="19050" cmpd="sng">
              <a:solidFill>
                <a:schemeClr val="bg2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497296" y="1534550"/>
              <a:ext cx="1603329" cy="184666"/>
            </a:xfrm>
            <a:prstGeom prst="rect">
              <a:avLst/>
            </a:prstGeom>
            <a:effectLst/>
          </p:spPr>
          <p:txBody>
            <a:bodyPr vert="horz" wrap="none" lIns="0" tIns="0" rIns="0" bIns="0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200" cap="all" dirty="0">
                  <a:solidFill>
                    <a:srgbClr val="FDD800"/>
                  </a:solidFill>
                </a:rPr>
                <a:t>At-Home Recovery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82936" y="1534550"/>
            <a:ext cx="1357057" cy="2163761"/>
            <a:chOff x="1182936" y="1534550"/>
            <a:chExt cx="1357057" cy="2163761"/>
          </a:xfrm>
        </p:grpSpPr>
        <p:sp>
          <p:nvSpPr>
            <p:cNvPr id="55" name="TextBox 54"/>
            <p:cNvSpPr txBox="1"/>
            <p:nvPr/>
          </p:nvSpPr>
          <p:spPr>
            <a:xfrm>
              <a:off x="1182936" y="1534550"/>
              <a:ext cx="755465" cy="369332"/>
            </a:xfrm>
            <a:prstGeom prst="rect">
              <a:avLst/>
            </a:prstGeom>
            <a:effectLst/>
          </p:spPr>
          <p:txBody>
            <a:bodyPr vert="horz" wrap="none" lIns="0" tIns="0" rIns="0" bIns="0" rtlCol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00" cap="all" dirty="0">
                  <a:solidFill>
                    <a:schemeClr val="bg2"/>
                  </a:solidFill>
                </a:rPr>
                <a:t>Prior to </a:t>
              </a:r>
            </a:p>
            <a:p>
              <a:pPr>
                <a:lnSpc>
                  <a:spcPct val="100000"/>
                </a:lnSpc>
              </a:pPr>
              <a:r>
                <a:rPr lang="en-US" sz="1200" cap="all" dirty="0">
                  <a:solidFill>
                    <a:schemeClr val="bg2"/>
                  </a:solidFill>
                </a:rPr>
                <a:t>surgery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 flipV="1">
              <a:off x="2539993" y="1534550"/>
              <a:ext cx="0" cy="2163761"/>
            </a:xfrm>
            <a:prstGeom prst="line">
              <a:avLst/>
            </a:prstGeom>
            <a:ln w="19050" cmpd="sng">
              <a:solidFill>
                <a:schemeClr val="bg2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/>
          <p:cNvSpPr txBox="1"/>
          <p:nvPr/>
        </p:nvSpPr>
        <p:spPr>
          <a:xfrm>
            <a:off x="991468" y="2020165"/>
            <a:ext cx="1455137" cy="815608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</a:bodyPr>
          <a:lstStyle/>
          <a:p>
            <a:pPr marL="171450" indent="-1714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Tailored Pre-Op Nutrition Plan</a:t>
            </a:r>
          </a:p>
          <a:p>
            <a:pPr marL="171450" indent="-1714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Pre-Surgery Pain Management Plan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628293" y="2020165"/>
            <a:ext cx="1455137" cy="815608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</a:bodyPr>
          <a:lstStyle/>
          <a:p>
            <a:pPr marL="171450" indent="-1714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Minimally Invasive Approach</a:t>
            </a:r>
          </a:p>
          <a:p>
            <a:pPr marL="171450" indent="-1714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Multi-Modal Pain Management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315951" y="2020165"/>
            <a:ext cx="1828859" cy="1338828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</a:bodyPr>
          <a:lstStyle/>
          <a:p>
            <a:pPr marL="171450" indent="-1714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Expectation Setting </a:t>
            </a:r>
          </a:p>
          <a:p>
            <a:pPr marL="171450" indent="-1714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Opioid-Sparing Pain Management</a:t>
            </a:r>
          </a:p>
          <a:p>
            <a:pPr marL="171450" indent="-1714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Recovery Support from a Nurse Navigator</a:t>
            </a:r>
          </a:p>
          <a:p>
            <a:pPr marL="171450" indent="-1714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Complication Monitoring</a:t>
            </a:r>
          </a:p>
        </p:txBody>
      </p:sp>
      <p:grpSp>
        <p:nvGrpSpPr>
          <p:cNvPr id="2" name="Group 1"/>
          <p:cNvGrpSpPr/>
          <p:nvPr/>
        </p:nvGrpSpPr>
        <p:grpSpPr>
          <a:xfrm flipV="1">
            <a:off x="865272" y="1537396"/>
            <a:ext cx="10491965" cy="4801121"/>
            <a:chOff x="865272" y="1605031"/>
            <a:chExt cx="10491965" cy="480112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865864" y="4245237"/>
              <a:ext cx="10491373" cy="0"/>
            </a:xfrm>
            <a:prstGeom prst="line">
              <a:avLst/>
            </a:prstGeom>
            <a:ln w="38100" cmpd="sng">
              <a:solidFill>
                <a:schemeClr val="bg1"/>
              </a:solidFill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65272" y="1605031"/>
              <a:ext cx="0" cy="4801121"/>
            </a:xfrm>
            <a:prstGeom prst="line">
              <a:avLst/>
            </a:prstGeom>
            <a:ln w="38100" cmpd="sng">
              <a:solidFill>
                <a:schemeClr val="bg1"/>
              </a:solidFill>
              <a:headEnd type="arrow" w="lg" len="med"/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reeform 5"/>
          <p:cNvSpPr/>
          <p:nvPr/>
        </p:nvSpPr>
        <p:spPr>
          <a:xfrm>
            <a:off x="865271" y="3733631"/>
            <a:ext cx="1674721" cy="401291"/>
          </a:xfrm>
          <a:custGeom>
            <a:avLst/>
            <a:gdLst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666679 w 9420303"/>
              <a:gd name="connsiteY8" fmla="*/ 837405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666679 w 9420303"/>
              <a:gd name="connsiteY8" fmla="*/ 837405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164263 w 9420303"/>
              <a:gd name="connsiteY7" fmla="*/ 1060713 h 2512215"/>
              <a:gd name="connsiteX8" fmla="*/ 8666679 w 9420303"/>
              <a:gd name="connsiteY8" fmla="*/ 837405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164263 w 9420303"/>
              <a:gd name="connsiteY7" fmla="*/ 1060713 h 2512215"/>
              <a:gd name="connsiteX8" fmla="*/ 8806239 w 9420303"/>
              <a:gd name="connsiteY8" fmla="*/ 767621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164263 w 9420303"/>
              <a:gd name="connsiteY7" fmla="*/ 1060713 h 2512215"/>
              <a:gd name="connsiteX8" fmla="*/ 8778327 w 9420303"/>
              <a:gd name="connsiteY8" fmla="*/ 683881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164263 w 9420303"/>
              <a:gd name="connsiteY7" fmla="*/ 1060713 h 2512215"/>
              <a:gd name="connsiteX8" fmla="*/ 8778327 w 9420303"/>
              <a:gd name="connsiteY8" fmla="*/ 683881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674721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164263 w 9420303"/>
              <a:gd name="connsiteY7" fmla="*/ 1060713 h 2512215"/>
              <a:gd name="connsiteX8" fmla="*/ 8778327 w 9420303"/>
              <a:gd name="connsiteY8" fmla="*/ 683881 h 2512215"/>
              <a:gd name="connsiteX9" fmla="*/ 9420303 w 9420303"/>
              <a:gd name="connsiteY9" fmla="*/ 69783 h 2512215"/>
              <a:gd name="connsiteX0" fmla="*/ 0 w 9420303"/>
              <a:gd name="connsiteY0" fmla="*/ 83740 h 2470345"/>
              <a:gd name="connsiteX1" fmla="*/ 739668 w 9420303"/>
              <a:gd name="connsiteY1" fmla="*/ 0 h 2470345"/>
              <a:gd name="connsiteX2" fmla="*/ 1269997 w 9420303"/>
              <a:gd name="connsiteY2" fmla="*/ 474529 h 2470345"/>
              <a:gd name="connsiteX3" fmla="*/ 1674721 w 9420303"/>
              <a:gd name="connsiteY3" fmla="*/ 348919 h 2470345"/>
              <a:gd name="connsiteX4" fmla="*/ 4340318 w 9420303"/>
              <a:gd name="connsiteY4" fmla="*/ 2470345 h 2470345"/>
              <a:gd name="connsiteX5" fmla="*/ 6210422 w 9420303"/>
              <a:gd name="connsiteY5" fmla="*/ 1856248 h 2470345"/>
              <a:gd name="connsiteX6" fmla="*/ 7661846 w 9420303"/>
              <a:gd name="connsiteY6" fmla="*/ 1479416 h 2470345"/>
              <a:gd name="connsiteX7" fmla="*/ 8164263 w 9420303"/>
              <a:gd name="connsiteY7" fmla="*/ 1060713 h 2470345"/>
              <a:gd name="connsiteX8" fmla="*/ 8778327 w 9420303"/>
              <a:gd name="connsiteY8" fmla="*/ 683881 h 2470345"/>
              <a:gd name="connsiteX9" fmla="*/ 9420303 w 9420303"/>
              <a:gd name="connsiteY9" fmla="*/ 69783 h 2470345"/>
              <a:gd name="connsiteX0" fmla="*/ 0 w 9420303"/>
              <a:gd name="connsiteY0" fmla="*/ 83740 h 2495033"/>
              <a:gd name="connsiteX1" fmla="*/ 739668 w 9420303"/>
              <a:gd name="connsiteY1" fmla="*/ 0 h 2495033"/>
              <a:gd name="connsiteX2" fmla="*/ 1269997 w 9420303"/>
              <a:gd name="connsiteY2" fmla="*/ 474529 h 2495033"/>
              <a:gd name="connsiteX3" fmla="*/ 1674721 w 9420303"/>
              <a:gd name="connsiteY3" fmla="*/ 348919 h 2495033"/>
              <a:gd name="connsiteX4" fmla="*/ 4340318 w 9420303"/>
              <a:gd name="connsiteY4" fmla="*/ 2470345 h 2495033"/>
              <a:gd name="connsiteX5" fmla="*/ 7661846 w 9420303"/>
              <a:gd name="connsiteY5" fmla="*/ 1479416 h 2495033"/>
              <a:gd name="connsiteX6" fmla="*/ 8164263 w 9420303"/>
              <a:gd name="connsiteY6" fmla="*/ 1060713 h 2495033"/>
              <a:gd name="connsiteX7" fmla="*/ 8778327 w 9420303"/>
              <a:gd name="connsiteY7" fmla="*/ 683881 h 2495033"/>
              <a:gd name="connsiteX8" fmla="*/ 9420303 w 9420303"/>
              <a:gd name="connsiteY8" fmla="*/ 69783 h 2495033"/>
              <a:gd name="connsiteX0" fmla="*/ 0 w 9420303"/>
              <a:gd name="connsiteY0" fmla="*/ 83740 h 2496021"/>
              <a:gd name="connsiteX1" fmla="*/ 739668 w 9420303"/>
              <a:gd name="connsiteY1" fmla="*/ 0 h 2496021"/>
              <a:gd name="connsiteX2" fmla="*/ 1269997 w 9420303"/>
              <a:gd name="connsiteY2" fmla="*/ 474529 h 2496021"/>
              <a:gd name="connsiteX3" fmla="*/ 1674721 w 9420303"/>
              <a:gd name="connsiteY3" fmla="*/ 348919 h 2496021"/>
              <a:gd name="connsiteX4" fmla="*/ 4340318 w 9420303"/>
              <a:gd name="connsiteY4" fmla="*/ 2470345 h 2496021"/>
              <a:gd name="connsiteX5" fmla="*/ 7201298 w 9420303"/>
              <a:gd name="connsiteY5" fmla="*/ 1521286 h 2496021"/>
              <a:gd name="connsiteX6" fmla="*/ 8164263 w 9420303"/>
              <a:gd name="connsiteY6" fmla="*/ 1060713 h 2496021"/>
              <a:gd name="connsiteX7" fmla="*/ 8778327 w 9420303"/>
              <a:gd name="connsiteY7" fmla="*/ 683881 h 2496021"/>
              <a:gd name="connsiteX8" fmla="*/ 9420303 w 9420303"/>
              <a:gd name="connsiteY8" fmla="*/ 69783 h 2496021"/>
              <a:gd name="connsiteX0" fmla="*/ 0 w 9420303"/>
              <a:gd name="connsiteY0" fmla="*/ 83740 h 2503106"/>
              <a:gd name="connsiteX1" fmla="*/ 739668 w 9420303"/>
              <a:gd name="connsiteY1" fmla="*/ 0 h 2503106"/>
              <a:gd name="connsiteX2" fmla="*/ 1269997 w 9420303"/>
              <a:gd name="connsiteY2" fmla="*/ 474529 h 2503106"/>
              <a:gd name="connsiteX3" fmla="*/ 1674721 w 9420303"/>
              <a:gd name="connsiteY3" fmla="*/ 348919 h 2503106"/>
              <a:gd name="connsiteX4" fmla="*/ 4340318 w 9420303"/>
              <a:gd name="connsiteY4" fmla="*/ 2470345 h 2503106"/>
              <a:gd name="connsiteX5" fmla="*/ 7201298 w 9420303"/>
              <a:gd name="connsiteY5" fmla="*/ 1521286 h 2503106"/>
              <a:gd name="connsiteX6" fmla="*/ 8164263 w 9420303"/>
              <a:gd name="connsiteY6" fmla="*/ 1060713 h 2503106"/>
              <a:gd name="connsiteX7" fmla="*/ 8778327 w 9420303"/>
              <a:gd name="connsiteY7" fmla="*/ 683881 h 2503106"/>
              <a:gd name="connsiteX8" fmla="*/ 9420303 w 9420303"/>
              <a:gd name="connsiteY8" fmla="*/ 69783 h 2503106"/>
              <a:gd name="connsiteX0" fmla="*/ 0 w 9420303"/>
              <a:gd name="connsiteY0" fmla="*/ 83740 h 2505441"/>
              <a:gd name="connsiteX1" fmla="*/ 739668 w 9420303"/>
              <a:gd name="connsiteY1" fmla="*/ 0 h 2505441"/>
              <a:gd name="connsiteX2" fmla="*/ 1269997 w 9420303"/>
              <a:gd name="connsiteY2" fmla="*/ 474529 h 2505441"/>
              <a:gd name="connsiteX3" fmla="*/ 1674721 w 9420303"/>
              <a:gd name="connsiteY3" fmla="*/ 348919 h 2505441"/>
              <a:gd name="connsiteX4" fmla="*/ 4340318 w 9420303"/>
              <a:gd name="connsiteY4" fmla="*/ 2470345 h 2505441"/>
              <a:gd name="connsiteX5" fmla="*/ 6866354 w 9420303"/>
              <a:gd name="connsiteY5" fmla="*/ 1577113 h 2505441"/>
              <a:gd name="connsiteX6" fmla="*/ 8164263 w 9420303"/>
              <a:gd name="connsiteY6" fmla="*/ 1060713 h 2505441"/>
              <a:gd name="connsiteX7" fmla="*/ 8778327 w 9420303"/>
              <a:gd name="connsiteY7" fmla="*/ 683881 h 2505441"/>
              <a:gd name="connsiteX8" fmla="*/ 9420303 w 9420303"/>
              <a:gd name="connsiteY8" fmla="*/ 69783 h 2505441"/>
              <a:gd name="connsiteX0" fmla="*/ 0 w 9420303"/>
              <a:gd name="connsiteY0" fmla="*/ 83740 h 2505441"/>
              <a:gd name="connsiteX1" fmla="*/ 739668 w 9420303"/>
              <a:gd name="connsiteY1" fmla="*/ 0 h 2505441"/>
              <a:gd name="connsiteX2" fmla="*/ 1269997 w 9420303"/>
              <a:gd name="connsiteY2" fmla="*/ 474529 h 2505441"/>
              <a:gd name="connsiteX3" fmla="*/ 1674721 w 9420303"/>
              <a:gd name="connsiteY3" fmla="*/ 348919 h 2505441"/>
              <a:gd name="connsiteX4" fmla="*/ 4340318 w 9420303"/>
              <a:gd name="connsiteY4" fmla="*/ 2470345 h 2505441"/>
              <a:gd name="connsiteX5" fmla="*/ 6866354 w 9420303"/>
              <a:gd name="connsiteY5" fmla="*/ 1577113 h 2505441"/>
              <a:gd name="connsiteX6" fmla="*/ 8164263 w 9420303"/>
              <a:gd name="connsiteY6" fmla="*/ 1060713 h 2505441"/>
              <a:gd name="connsiteX7" fmla="*/ 8778327 w 9420303"/>
              <a:gd name="connsiteY7" fmla="*/ 683881 h 2505441"/>
              <a:gd name="connsiteX8" fmla="*/ 9420303 w 9420303"/>
              <a:gd name="connsiteY8" fmla="*/ 69783 h 2505441"/>
              <a:gd name="connsiteX0" fmla="*/ 0 w 9420303"/>
              <a:gd name="connsiteY0" fmla="*/ 83740 h 2512954"/>
              <a:gd name="connsiteX1" fmla="*/ 739668 w 9420303"/>
              <a:gd name="connsiteY1" fmla="*/ 0 h 2512954"/>
              <a:gd name="connsiteX2" fmla="*/ 1269997 w 9420303"/>
              <a:gd name="connsiteY2" fmla="*/ 474529 h 2512954"/>
              <a:gd name="connsiteX3" fmla="*/ 1674721 w 9420303"/>
              <a:gd name="connsiteY3" fmla="*/ 348919 h 2512954"/>
              <a:gd name="connsiteX4" fmla="*/ 4340318 w 9420303"/>
              <a:gd name="connsiteY4" fmla="*/ 2470345 h 2512954"/>
              <a:gd name="connsiteX5" fmla="*/ 6363938 w 9420303"/>
              <a:gd name="connsiteY5" fmla="*/ 1716680 h 2512954"/>
              <a:gd name="connsiteX6" fmla="*/ 8164263 w 9420303"/>
              <a:gd name="connsiteY6" fmla="*/ 1060713 h 2512954"/>
              <a:gd name="connsiteX7" fmla="*/ 8778327 w 9420303"/>
              <a:gd name="connsiteY7" fmla="*/ 683881 h 2512954"/>
              <a:gd name="connsiteX8" fmla="*/ 9420303 w 9420303"/>
              <a:gd name="connsiteY8" fmla="*/ 69783 h 2512954"/>
              <a:gd name="connsiteX0" fmla="*/ 0 w 9426653"/>
              <a:gd name="connsiteY0" fmla="*/ 83740 h 2512954"/>
              <a:gd name="connsiteX1" fmla="*/ 739668 w 9426653"/>
              <a:gd name="connsiteY1" fmla="*/ 0 h 2512954"/>
              <a:gd name="connsiteX2" fmla="*/ 1269997 w 9426653"/>
              <a:gd name="connsiteY2" fmla="*/ 474529 h 2512954"/>
              <a:gd name="connsiteX3" fmla="*/ 1674721 w 9426653"/>
              <a:gd name="connsiteY3" fmla="*/ 348919 h 2512954"/>
              <a:gd name="connsiteX4" fmla="*/ 4340318 w 9426653"/>
              <a:gd name="connsiteY4" fmla="*/ 2470345 h 2512954"/>
              <a:gd name="connsiteX5" fmla="*/ 6363938 w 9426653"/>
              <a:gd name="connsiteY5" fmla="*/ 1716680 h 2512954"/>
              <a:gd name="connsiteX6" fmla="*/ 8164263 w 9426653"/>
              <a:gd name="connsiteY6" fmla="*/ 1060713 h 2512954"/>
              <a:gd name="connsiteX7" fmla="*/ 8778327 w 9426653"/>
              <a:gd name="connsiteY7" fmla="*/ 683881 h 2512954"/>
              <a:gd name="connsiteX8" fmla="*/ 9426653 w 9426653"/>
              <a:gd name="connsiteY8" fmla="*/ 53908 h 2512954"/>
              <a:gd name="connsiteX0" fmla="*/ 0 w 9413953"/>
              <a:gd name="connsiteY0" fmla="*/ 83740 h 2512954"/>
              <a:gd name="connsiteX1" fmla="*/ 739668 w 9413953"/>
              <a:gd name="connsiteY1" fmla="*/ 0 h 2512954"/>
              <a:gd name="connsiteX2" fmla="*/ 1269997 w 9413953"/>
              <a:gd name="connsiteY2" fmla="*/ 474529 h 2512954"/>
              <a:gd name="connsiteX3" fmla="*/ 1674721 w 9413953"/>
              <a:gd name="connsiteY3" fmla="*/ 348919 h 2512954"/>
              <a:gd name="connsiteX4" fmla="*/ 4340318 w 9413953"/>
              <a:gd name="connsiteY4" fmla="*/ 2470345 h 2512954"/>
              <a:gd name="connsiteX5" fmla="*/ 6363938 w 9413953"/>
              <a:gd name="connsiteY5" fmla="*/ 1716680 h 2512954"/>
              <a:gd name="connsiteX6" fmla="*/ 8164263 w 9413953"/>
              <a:gd name="connsiteY6" fmla="*/ 1060713 h 2512954"/>
              <a:gd name="connsiteX7" fmla="*/ 8778327 w 9413953"/>
              <a:gd name="connsiteY7" fmla="*/ 683881 h 2512954"/>
              <a:gd name="connsiteX8" fmla="*/ 9413953 w 9413953"/>
              <a:gd name="connsiteY8" fmla="*/ 50733 h 2512954"/>
              <a:gd name="connsiteX0" fmla="*/ 0 w 9413953"/>
              <a:gd name="connsiteY0" fmla="*/ 83740 h 2512954"/>
              <a:gd name="connsiteX1" fmla="*/ 739668 w 9413953"/>
              <a:gd name="connsiteY1" fmla="*/ 0 h 2512954"/>
              <a:gd name="connsiteX2" fmla="*/ 1269997 w 9413953"/>
              <a:gd name="connsiteY2" fmla="*/ 474529 h 2512954"/>
              <a:gd name="connsiteX3" fmla="*/ 1674721 w 9413953"/>
              <a:gd name="connsiteY3" fmla="*/ 348919 h 2512954"/>
              <a:gd name="connsiteX4" fmla="*/ 4340318 w 9413953"/>
              <a:gd name="connsiteY4" fmla="*/ 2470345 h 2512954"/>
              <a:gd name="connsiteX5" fmla="*/ 6363938 w 9413953"/>
              <a:gd name="connsiteY5" fmla="*/ 1716680 h 2512954"/>
              <a:gd name="connsiteX6" fmla="*/ 8164263 w 9413953"/>
              <a:gd name="connsiteY6" fmla="*/ 1060713 h 2512954"/>
              <a:gd name="connsiteX7" fmla="*/ 8778327 w 9413953"/>
              <a:gd name="connsiteY7" fmla="*/ 683881 h 2512954"/>
              <a:gd name="connsiteX8" fmla="*/ 9413953 w 9413953"/>
              <a:gd name="connsiteY8" fmla="*/ 50733 h 2512954"/>
              <a:gd name="connsiteX0" fmla="*/ 0 w 9413953"/>
              <a:gd name="connsiteY0" fmla="*/ 33007 h 2462221"/>
              <a:gd name="connsiteX1" fmla="*/ 717443 w 9413953"/>
              <a:gd name="connsiteY1" fmla="*/ 73092 h 2462221"/>
              <a:gd name="connsiteX2" fmla="*/ 1269997 w 9413953"/>
              <a:gd name="connsiteY2" fmla="*/ 423796 h 2462221"/>
              <a:gd name="connsiteX3" fmla="*/ 1674721 w 9413953"/>
              <a:gd name="connsiteY3" fmla="*/ 298186 h 2462221"/>
              <a:gd name="connsiteX4" fmla="*/ 4340318 w 9413953"/>
              <a:gd name="connsiteY4" fmla="*/ 2419612 h 2462221"/>
              <a:gd name="connsiteX5" fmla="*/ 6363938 w 9413953"/>
              <a:gd name="connsiteY5" fmla="*/ 1665947 h 2462221"/>
              <a:gd name="connsiteX6" fmla="*/ 8164263 w 9413953"/>
              <a:gd name="connsiteY6" fmla="*/ 1009980 h 2462221"/>
              <a:gd name="connsiteX7" fmla="*/ 8778327 w 9413953"/>
              <a:gd name="connsiteY7" fmla="*/ 633148 h 2462221"/>
              <a:gd name="connsiteX8" fmla="*/ 9413953 w 9413953"/>
              <a:gd name="connsiteY8" fmla="*/ 0 h 2462221"/>
              <a:gd name="connsiteX0" fmla="*/ 0 w 9413953"/>
              <a:gd name="connsiteY0" fmla="*/ 33007 h 2462221"/>
              <a:gd name="connsiteX1" fmla="*/ 698393 w 9413953"/>
              <a:gd name="connsiteY1" fmla="*/ 47692 h 2462221"/>
              <a:gd name="connsiteX2" fmla="*/ 1269997 w 9413953"/>
              <a:gd name="connsiteY2" fmla="*/ 423796 h 2462221"/>
              <a:gd name="connsiteX3" fmla="*/ 1674721 w 9413953"/>
              <a:gd name="connsiteY3" fmla="*/ 298186 h 2462221"/>
              <a:gd name="connsiteX4" fmla="*/ 4340318 w 9413953"/>
              <a:gd name="connsiteY4" fmla="*/ 2419612 h 2462221"/>
              <a:gd name="connsiteX5" fmla="*/ 6363938 w 9413953"/>
              <a:gd name="connsiteY5" fmla="*/ 1665947 h 2462221"/>
              <a:gd name="connsiteX6" fmla="*/ 8164263 w 9413953"/>
              <a:gd name="connsiteY6" fmla="*/ 1009980 h 2462221"/>
              <a:gd name="connsiteX7" fmla="*/ 8778327 w 9413953"/>
              <a:gd name="connsiteY7" fmla="*/ 633148 h 2462221"/>
              <a:gd name="connsiteX8" fmla="*/ 9413953 w 9413953"/>
              <a:gd name="connsiteY8" fmla="*/ 0 h 2462221"/>
              <a:gd name="connsiteX0" fmla="*/ 0 w 9413953"/>
              <a:gd name="connsiteY0" fmla="*/ 33007 h 2462221"/>
              <a:gd name="connsiteX1" fmla="*/ 688868 w 9413953"/>
              <a:gd name="connsiteY1" fmla="*/ 92142 h 2462221"/>
              <a:gd name="connsiteX2" fmla="*/ 1269997 w 9413953"/>
              <a:gd name="connsiteY2" fmla="*/ 423796 h 2462221"/>
              <a:gd name="connsiteX3" fmla="*/ 1674721 w 9413953"/>
              <a:gd name="connsiteY3" fmla="*/ 298186 h 2462221"/>
              <a:gd name="connsiteX4" fmla="*/ 4340318 w 9413953"/>
              <a:gd name="connsiteY4" fmla="*/ 2419612 h 2462221"/>
              <a:gd name="connsiteX5" fmla="*/ 6363938 w 9413953"/>
              <a:gd name="connsiteY5" fmla="*/ 1665947 h 2462221"/>
              <a:gd name="connsiteX6" fmla="*/ 8164263 w 9413953"/>
              <a:gd name="connsiteY6" fmla="*/ 1009980 h 2462221"/>
              <a:gd name="connsiteX7" fmla="*/ 8778327 w 9413953"/>
              <a:gd name="connsiteY7" fmla="*/ 633148 h 2462221"/>
              <a:gd name="connsiteX8" fmla="*/ 9413953 w 9413953"/>
              <a:gd name="connsiteY8" fmla="*/ 0 h 2462221"/>
              <a:gd name="connsiteX0" fmla="*/ 0 w 9413953"/>
              <a:gd name="connsiteY0" fmla="*/ 33007 h 2462221"/>
              <a:gd name="connsiteX1" fmla="*/ 688868 w 9413953"/>
              <a:gd name="connsiteY1" fmla="*/ 92142 h 2462221"/>
              <a:gd name="connsiteX2" fmla="*/ 1269997 w 9413953"/>
              <a:gd name="connsiteY2" fmla="*/ 423796 h 2462221"/>
              <a:gd name="connsiteX3" fmla="*/ 1674721 w 9413953"/>
              <a:gd name="connsiteY3" fmla="*/ 298186 h 2462221"/>
              <a:gd name="connsiteX4" fmla="*/ 4340318 w 9413953"/>
              <a:gd name="connsiteY4" fmla="*/ 2419612 h 2462221"/>
              <a:gd name="connsiteX5" fmla="*/ 6363938 w 9413953"/>
              <a:gd name="connsiteY5" fmla="*/ 1665947 h 2462221"/>
              <a:gd name="connsiteX6" fmla="*/ 8164263 w 9413953"/>
              <a:gd name="connsiteY6" fmla="*/ 1009980 h 2462221"/>
              <a:gd name="connsiteX7" fmla="*/ 8778327 w 9413953"/>
              <a:gd name="connsiteY7" fmla="*/ 633148 h 2462221"/>
              <a:gd name="connsiteX8" fmla="*/ 9413953 w 9413953"/>
              <a:gd name="connsiteY8" fmla="*/ 0 h 2462221"/>
              <a:gd name="connsiteX0" fmla="*/ 0 w 8778327"/>
              <a:gd name="connsiteY0" fmla="*/ 6549 h 2435763"/>
              <a:gd name="connsiteX1" fmla="*/ 688868 w 8778327"/>
              <a:gd name="connsiteY1" fmla="*/ 65684 h 2435763"/>
              <a:gd name="connsiteX2" fmla="*/ 1269997 w 8778327"/>
              <a:gd name="connsiteY2" fmla="*/ 397338 h 2435763"/>
              <a:gd name="connsiteX3" fmla="*/ 1674721 w 8778327"/>
              <a:gd name="connsiteY3" fmla="*/ 271728 h 2435763"/>
              <a:gd name="connsiteX4" fmla="*/ 4340318 w 8778327"/>
              <a:gd name="connsiteY4" fmla="*/ 2393154 h 2435763"/>
              <a:gd name="connsiteX5" fmla="*/ 6363938 w 8778327"/>
              <a:gd name="connsiteY5" fmla="*/ 1639489 h 2435763"/>
              <a:gd name="connsiteX6" fmla="*/ 8164263 w 8778327"/>
              <a:gd name="connsiteY6" fmla="*/ 983522 h 2435763"/>
              <a:gd name="connsiteX7" fmla="*/ 8778327 w 8778327"/>
              <a:gd name="connsiteY7" fmla="*/ 606690 h 2435763"/>
              <a:gd name="connsiteX0" fmla="*/ 0 w 8164263"/>
              <a:gd name="connsiteY0" fmla="*/ 6549 h 2435763"/>
              <a:gd name="connsiteX1" fmla="*/ 688868 w 8164263"/>
              <a:gd name="connsiteY1" fmla="*/ 65684 h 2435763"/>
              <a:gd name="connsiteX2" fmla="*/ 1269997 w 8164263"/>
              <a:gd name="connsiteY2" fmla="*/ 397338 h 2435763"/>
              <a:gd name="connsiteX3" fmla="*/ 1674721 w 8164263"/>
              <a:gd name="connsiteY3" fmla="*/ 271728 h 2435763"/>
              <a:gd name="connsiteX4" fmla="*/ 4340318 w 8164263"/>
              <a:gd name="connsiteY4" fmla="*/ 2393154 h 2435763"/>
              <a:gd name="connsiteX5" fmla="*/ 6363938 w 8164263"/>
              <a:gd name="connsiteY5" fmla="*/ 1639489 h 2435763"/>
              <a:gd name="connsiteX6" fmla="*/ 8164263 w 8164263"/>
              <a:gd name="connsiteY6" fmla="*/ 983522 h 2435763"/>
              <a:gd name="connsiteX0" fmla="*/ 0 w 6363938"/>
              <a:gd name="connsiteY0" fmla="*/ 6549 h 2435763"/>
              <a:gd name="connsiteX1" fmla="*/ 688868 w 6363938"/>
              <a:gd name="connsiteY1" fmla="*/ 65684 h 2435763"/>
              <a:gd name="connsiteX2" fmla="*/ 1269997 w 6363938"/>
              <a:gd name="connsiteY2" fmla="*/ 397338 h 2435763"/>
              <a:gd name="connsiteX3" fmla="*/ 1674721 w 6363938"/>
              <a:gd name="connsiteY3" fmla="*/ 271728 h 2435763"/>
              <a:gd name="connsiteX4" fmla="*/ 4340318 w 6363938"/>
              <a:gd name="connsiteY4" fmla="*/ 2393154 h 2435763"/>
              <a:gd name="connsiteX5" fmla="*/ 6363938 w 6363938"/>
              <a:gd name="connsiteY5" fmla="*/ 1639489 h 2435763"/>
              <a:gd name="connsiteX0" fmla="*/ 0 w 4340318"/>
              <a:gd name="connsiteY0" fmla="*/ 6549 h 2393154"/>
              <a:gd name="connsiteX1" fmla="*/ 688868 w 4340318"/>
              <a:gd name="connsiteY1" fmla="*/ 65684 h 2393154"/>
              <a:gd name="connsiteX2" fmla="*/ 1269997 w 4340318"/>
              <a:gd name="connsiteY2" fmla="*/ 397338 h 2393154"/>
              <a:gd name="connsiteX3" fmla="*/ 1674721 w 4340318"/>
              <a:gd name="connsiteY3" fmla="*/ 271728 h 2393154"/>
              <a:gd name="connsiteX4" fmla="*/ 4340318 w 4340318"/>
              <a:gd name="connsiteY4" fmla="*/ 2393154 h 2393154"/>
              <a:gd name="connsiteX0" fmla="*/ 0 w 1674721"/>
              <a:gd name="connsiteY0" fmla="*/ 6549 h 401291"/>
              <a:gd name="connsiteX1" fmla="*/ 688868 w 1674721"/>
              <a:gd name="connsiteY1" fmla="*/ 65684 h 401291"/>
              <a:gd name="connsiteX2" fmla="*/ 1269997 w 1674721"/>
              <a:gd name="connsiteY2" fmla="*/ 397338 h 401291"/>
              <a:gd name="connsiteX3" fmla="*/ 1674721 w 1674721"/>
              <a:gd name="connsiteY3" fmla="*/ 271728 h 401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4721" h="401291">
                <a:moveTo>
                  <a:pt x="0" y="6549"/>
                </a:moveTo>
                <a:cubicBezTo>
                  <a:pt x="246556" y="-21364"/>
                  <a:pt x="283702" y="47890"/>
                  <a:pt x="688868" y="65684"/>
                </a:cubicBezTo>
                <a:cubicBezTo>
                  <a:pt x="879600" y="98250"/>
                  <a:pt x="1105688" y="362997"/>
                  <a:pt x="1269997" y="397338"/>
                </a:cubicBezTo>
                <a:cubicBezTo>
                  <a:pt x="1434306" y="431679"/>
                  <a:pt x="1600289" y="229858"/>
                  <a:pt x="1674721" y="271728"/>
                </a:cubicBezTo>
              </a:path>
            </a:pathLst>
          </a:custGeom>
          <a:ln w="76200" cap="rnd" cmpd="sng">
            <a:solidFill>
              <a:schemeClr val="tx2">
                <a:lumMod val="60000"/>
                <a:lumOff val="40000"/>
              </a:schemeClr>
            </a:solidFill>
            <a:round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Freeform 76"/>
          <p:cNvSpPr/>
          <p:nvPr/>
        </p:nvSpPr>
        <p:spPr>
          <a:xfrm>
            <a:off x="2539993" y="4005361"/>
            <a:ext cx="2665597" cy="2121426"/>
          </a:xfrm>
          <a:custGeom>
            <a:avLst/>
            <a:gdLst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666679 w 9420303"/>
              <a:gd name="connsiteY8" fmla="*/ 837405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666679 w 9420303"/>
              <a:gd name="connsiteY8" fmla="*/ 837405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164263 w 9420303"/>
              <a:gd name="connsiteY7" fmla="*/ 1060713 h 2512215"/>
              <a:gd name="connsiteX8" fmla="*/ 8666679 w 9420303"/>
              <a:gd name="connsiteY8" fmla="*/ 837405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164263 w 9420303"/>
              <a:gd name="connsiteY7" fmla="*/ 1060713 h 2512215"/>
              <a:gd name="connsiteX8" fmla="*/ 8806239 w 9420303"/>
              <a:gd name="connsiteY8" fmla="*/ 767621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164263 w 9420303"/>
              <a:gd name="connsiteY7" fmla="*/ 1060713 h 2512215"/>
              <a:gd name="connsiteX8" fmla="*/ 8778327 w 9420303"/>
              <a:gd name="connsiteY8" fmla="*/ 683881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164263 w 9420303"/>
              <a:gd name="connsiteY7" fmla="*/ 1060713 h 2512215"/>
              <a:gd name="connsiteX8" fmla="*/ 8778327 w 9420303"/>
              <a:gd name="connsiteY8" fmla="*/ 683881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674721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164263 w 9420303"/>
              <a:gd name="connsiteY7" fmla="*/ 1060713 h 2512215"/>
              <a:gd name="connsiteX8" fmla="*/ 8778327 w 9420303"/>
              <a:gd name="connsiteY8" fmla="*/ 683881 h 2512215"/>
              <a:gd name="connsiteX9" fmla="*/ 9420303 w 9420303"/>
              <a:gd name="connsiteY9" fmla="*/ 69783 h 2512215"/>
              <a:gd name="connsiteX0" fmla="*/ 0 w 9420303"/>
              <a:gd name="connsiteY0" fmla="*/ 83740 h 2470345"/>
              <a:gd name="connsiteX1" fmla="*/ 739668 w 9420303"/>
              <a:gd name="connsiteY1" fmla="*/ 0 h 2470345"/>
              <a:gd name="connsiteX2" fmla="*/ 1269997 w 9420303"/>
              <a:gd name="connsiteY2" fmla="*/ 474529 h 2470345"/>
              <a:gd name="connsiteX3" fmla="*/ 1674721 w 9420303"/>
              <a:gd name="connsiteY3" fmla="*/ 348919 h 2470345"/>
              <a:gd name="connsiteX4" fmla="*/ 4340318 w 9420303"/>
              <a:gd name="connsiteY4" fmla="*/ 2470345 h 2470345"/>
              <a:gd name="connsiteX5" fmla="*/ 6210422 w 9420303"/>
              <a:gd name="connsiteY5" fmla="*/ 1856248 h 2470345"/>
              <a:gd name="connsiteX6" fmla="*/ 7661846 w 9420303"/>
              <a:gd name="connsiteY6" fmla="*/ 1479416 h 2470345"/>
              <a:gd name="connsiteX7" fmla="*/ 8164263 w 9420303"/>
              <a:gd name="connsiteY7" fmla="*/ 1060713 h 2470345"/>
              <a:gd name="connsiteX8" fmla="*/ 8778327 w 9420303"/>
              <a:gd name="connsiteY8" fmla="*/ 683881 h 2470345"/>
              <a:gd name="connsiteX9" fmla="*/ 9420303 w 9420303"/>
              <a:gd name="connsiteY9" fmla="*/ 69783 h 2470345"/>
              <a:gd name="connsiteX0" fmla="*/ 0 w 9420303"/>
              <a:gd name="connsiteY0" fmla="*/ 83740 h 2495033"/>
              <a:gd name="connsiteX1" fmla="*/ 739668 w 9420303"/>
              <a:gd name="connsiteY1" fmla="*/ 0 h 2495033"/>
              <a:gd name="connsiteX2" fmla="*/ 1269997 w 9420303"/>
              <a:gd name="connsiteY2" fmla="*/ 474529 h 2495033"/>
              <a:gd name="connsiteX3" fmla="*/ 1674721 w 9420303"/>
              <a:gd name="connsiteY3" fmla="*/ 348919 h 2495033"/>
              <a:gd name="connsiteX4" fmla="*/ 4340318 w 9420303"/>
              <a:gd name="connsiteY4" fmla="*/ 2470345 h 2495033"/>
              <a:gd name="connsiteX5" fmla="*/ 7661846 w 9420303"/>
              <a:gd name="connsiteY5" fmla="*/ 1479416 h 2495033"/>
              <a:gd name="connsiteX6" fmla="*/ 8164263 w 9420303"/>
              <a:gd name="connsiteY6" fmla="*/ 1060713 h 2495033"/>
              <a:gd name="connsiteX7" fmla="*/ 8778327 w 9420303"/>
              <a:gd name="connsiteY7" fmla="*/ 683881 h 2495033"/>
              <a:gd name="connsiteX8" fmla="*/ 9420303 w 9420303"/>
              <a:gd name="connsiteY8" fmla="*/ 69783 h 2495033"/>
              <a:gd name="connsiteX0" fmla="*/ 0 w 9420303"/>
              <a:gd name="connsiteY0" fmla="*/ 83740 h 2496021"/>
              <a:gd name="connsiteX1" fmla="*/ 739668 w 9420303"/>
              <a:gd name="connsiteY1" fmla="*/ 0 h 2496021"/>
              <a:gd name="connsiteX2" fmla="*/ 1269997 w 9420303"/>
              <a:gd name="connsiteY2" fmla="*/ 474529 h 2496021"/>
              <a:gd name="connsiteX3" fmla="*/ 1674721 w 9420303"/>
              <a:gd name="connsiteY3" fmla="*/ 348919 h 2496021"/>
              <a:gd name="connsiteX4" fmla="*/ 4340318 w 9420303"/>
              <a:gd name="connsiteY4" fmla="*/ 2470345 h 2496021"/>
              <a:gd name="connsiteX5" fmla="*/ 7201298 w 9420303"/>
              <a:gd name="connsiteY5" fmla="*/ 1521286 h 2496021"/>
              <a:gd name="connsiteX6" fmla="*/ 8164263 w 9420303"/>
              <a:gd name="connsiteY6" fmla="*/ 1060713 h 2496021"/>
              <a:gd name="connsiteX7" fmla="*/ 8778327 w 9420303"/>
              <a:gd name="connsiteY7" fmla="*/ 683881 h 2496021"/>
              <a:gd name="connsiteX8" fmla="*/ 9420303 w 9420303"/>
              <a:gd name="connsiteY8" fmla="*/ 69783 h 2496021"/>
              <a:gd name="connsiteX0" fmla="*/ 0 w 9420303"/>
              <a:gd name="connsiteY0" fmla="*/ 83740 h 2503106"/>
              <a:gd name="connsiteX1" fmla="*/ 739668 w 9420303"/>
              <a:gd name="connsiteY1" fmla="*/ 0 h 2503106"/>
              <a:gd name="connsiteX2" fmla="*/ 1269997 w 9420303"/>
              <a:gd name="connsiteY2" fmla="*/ 474529 h 2503106"/>
              <a:gd name="connsiteX3" fmla="*/ 1674721 w 9420303"/>
              <a:gd name="connsiteY3" fmla="*/ 348919 h 2503106"/>
              <a:gd name="connsiteX4" fmla="*/ 4340318 w 9420303"/>
              <a:gd name="connsiteY4" fmla="*/ 2470345 h 2503106"/>
              <a:gd name="connsiteX5" fmla="*/ 7201298 w 9420303"/>
              <a:gd name="connsiteY5" fmla="*/ 1521286 h 2503106"/>
              <a:gd name="connsiteX6" fmla="*/ 8164263 w 9420303"/>
              <a:gd name="connsiteY6" fmla="*/ 1060713 h 2503106"/>
              <a:gd name="connsiteX7" fmla="*/ 8778327 w 9420303"/>
              <a:gd name="connsiteY7" fmla="*/ 683881 h 2503106"/>
              <a:gd name="connsiteX8" fmla="*/ 9420303 w 9420303"/>
              <a:gd name="connsiteY8" fmla="*/ 69783 h 2503106"/>
              <a:gd name="connsiteX0" fmla="*/ 0 w 9420303"/>
              <a:gd name="connsiteY0" fmla="*/ 83740 h 2505441"/>
              <a:gd name="connsiteX1" fmla="*/ 739668 w 9420303"/>
              <a:gd name="connsiteY1" fmla="*/ 0 h 2505441"/>
              <a:gd name="connsiteX2" fmla="*/ 1269997 w 9420303"/>
              <a:gd name="connsiteY2" fmla="*/ 474529 h 2505441"/>
              <a:gd name="connsiteX3" fmla="*/ 1674721 w 9420303"/>
              <a:gd name="connsiteY3" fmla="*/ 348919 h 2505441"/>
              <a:gd name="connsiteX4" fmla="*/ 4340318 w 9420303"/>
              <a:gd name="connsiteY4" fmla="*/ 2470345 h 2505441"/>
              <a:gd name="connsiteX5" fmla="*/ 6866354 w 9420303"/>
              <a:gd name="connsiteY5" fmla="*/ 1577113 h 2505441"/>
              <a:gd name="connsiteX6" fmla="*/ 8164263 w 9420303"/>
              <a:gd name="connsiteY6" fmla="*/ 1060713 h 2505441"/>
              <a:gd name="connsiteX7" fmla="*/ 8778327 w 9420303"/>
              <a:gd name="connsiteY7" fmla="*/ 683881 h 2505441"/>
              <a:gd name="connsiteX8" fmla="*/ 9420303 w 9420303"/>
              <a:gd name="connsiteY8" fmla="*/ 69783 h 2505441"/>
              <a:gd name="connsiteX0" fmla="*/ 0 w 9420303"/>
              <a:gd name="connsiteY0" fmla="*/ 83740 h 2505441"/>
              <a:gd name="connsiteX1" fmla="*/ 739668 w 9420303"/>
              <a:gd name="connsiteY1" fmla="*/ 0 h 2505441"/>
              <a:gd name="connsiteX2" fmla="*/ 1269997 w 9420303"/>
              <a:gd name="connsiteY2" fmla="*/ 474529 h 2505441"/>
              <a:gd name="connsiteX3" fmla="*/ 1674721 w 9420303"/>
              <a:gd name="connsiteY3" fmla="*/ 348919 h 2505441"/>
              <a:gd name="connsiteX4" fmla="*/ 4340318 w 9420303"/>
              <a:gd name="connsiteY4" fmla="*/ 2470345 h 2505441"/>
              <a:gd name="connsiteX5" fmla="*/ 6866354 w 9420303"/>
              <a:gd name="connsiteY5" fmla="*/ 1577113 h 2505441"/>
              <a:gd name="connsiteX6" fmla="*/ 8164263 w 9420303"/>
              <a:gd name="connsiteY6" fmla="*/ 1060713 h 2505441"/>
              <a:gd name="connsiteX7" fmla="*/ 8778327 w 9420303"/>
              <a:gd name="connsiteY7" fmla="*/ 683881 h 2505441"/>
              <a:gd name="connsiteX8" fmla="*/ 9420303 w 9420303"/>
              <a:gd name="connsiteY8" fmla="*/ 69783 h 2505441"/>
              <a:gd name="connsiteX0" fmla="*/ 0 w 9420303"/>
              <a:gd name="connsiteY0" fmla="*/ 83740 h 2512954"/>
              <a:gd name="connsiteX1" fmla="*/ 739668 w 9420303"/>
              <a:gd name="connsiteY1" fmla="*/ 0 h 2512954"/>
              <a:gd name="connsiteX2" fmla="*/ 1269997 w 9420303"/>
              <a:gd name="connsiteY2" fmla="*/ 474529 h 2512954"/>
              <a:gd name="connsiteX3" fmla="*/ 1674721 w 9420303"/>
              <a:gd name="connsiteY3" fmla="*/ 348919 h 2512954"/>
              <a:gd name="connsiteX4" fmla="*/ 4340318 w 9420303"/>
              <a:gd name="connsiteY4" fmla="*/ 2470345 h 2512954"/>
              <a:gd name="connsiteX5" fmla="*/ 6363938 w 9420303"/>
              <a:gd name="connsiteY5" fmla="*/ 1716680 h 2512954"/>
              <a:gd name="connsiteX6" fmla="*/ 8164263 w 9420303"/>
              <a:gd name="connsiteY6" fmla="*/ 1060713 h 2512954"/>
              <a:gd name="connsiteX7" fmla="*/ 8778327 w 9420303"/>
              <a:gd name="connsiteY7" fmla="*/ 683881 h 2512954"/>
              <a:gd name="connsiteX8" fmla="*/ 9420303 w 9420303"/>
              <a:gd name="connsiteY8" fmla="*/ 69783 h 2512954"/>
              <a:gd name="connsiteX0" fmla="*/ 0 w 9426653"/>
              <a:gd name="connsiteY0" fmla="*/ 83740 h 2512954"/>
              <a:gd name="connsiteX1" fmla="*/ 739668 w 9426653"/>
              <a:gd name="connsiteY1" fmla="*/ 0 h 2512954"/>
              <a:gd name="connsiteX2" fmla="*/ 1269997 w 9426653"/>
              <a:gd name="connsiteY2" fmla="*/ 474529 h 2512954"/>
              <a:gd name="connsiteX3" fmla="*/ 1674721 w 9426653"/>
              <a:gd name="connsiteY3" fmla="*/ 348919 h 2512954"/>
              <a:gd name="connsiteX4" fmla="*/ 4340318 w 9426653"/>
              <a:gd name="connsiteY4" fmla="*/ 2470345 h 2512954"/>
              <a:gd name="connsiteX5" fmla="*/ 6363938 w 9426653"/>
              <a:gd name="connsiteY5" fmla="*/ 1716680 h 2512954"/>
              <a:gd name="connsiteX6" fmla="*/ 8164263 w 9426653"/>
              <a:gd name="connsiteY6" fmla="*/ 1060713 h 2512954"/>
              <a:gd name="connsiteX7" fmla="*/ 8778327 w 9426653"/>
              <a:gd name="connsiteY7" fmla="*/ 683881 h 2512954"/>
              <a:gd name="connsiteX8" fmla="*/ 9426653 w 9426653"/>
              <a:gd name="connsiteY8" fmla="*/ 53908 h 2512954"/>
              <a:gd name="connsiteX0" fmla="*/ 0 w 9413953"/>
              <a:gd name="connsiteY0" fmla="*/ 83740 h 2512954"/>
              <a:gd name="connsiteX1" fmla="*/ 739668 w 9413953"/>
              <a:gd name="connsiteY1" fmla="*/ 0 h 2512954"/>
              <a:gd name="connsiteX2" fmla="*/ 1269997 w 9413953"/>
              <a:gd name="connsiteY2" fmla="*/ 474529 h 2512954"/>
              <a:gd name="connsiteX3" fmla="*/ 1674721 w 9413953"/>
              <a:gd name="connsiteY3" fmla="*/ 348919 h 2512954"/>
              <a:gd name="connsiteX4" fmla="*/ 4340318 w 9413953"/>
              <a:gd name="connsiteY4" fmla="*/ 2470345 h 2512954"/>
              <a:gd name="connsiteX5" fmla="*/ 6363938 w 9413953"/>
              <a:gd name="connsiteY5" fmla="*/ 1716680 h 2512954"/>
              <a:gd name="connsiteX6" fmla="*/ 8164263 w 9413953"/>
              <a:gd name="connsiteY6" fmla="*/ 1060713 h 2512954"/>
              <a:gd name="connsiteX7" fmla="*/ 8778327 w 9413953"/>
              <a:gd name="connsiteY7" fmla="*/ 683881 h 2512954"/>
              <a:gd name="connsiteX8" fmla="*/ 9413953 w 9413953"/>
              <a:gd name="connsiteY8" fmla="*/ 50733 h 2512954"/>
              <a:gd name="connsiteX0" fmla="*/ 0 w 9413953"/>
              <a:gd name="connsiteY0" fmla="*/ 83740 h 2512954"/>
              <a:gd name="connsiteX1" fmla="*/ 739668 w 9413953"/>
              <a:gd name="connsiteY1" fmla="*/ 0 h 2512954"/>
              <a:gd name="connsiteX2" fmla="*/ 1269997 w 9413953"/>
              <a:gd name="connsiteY2" fmla="*/ 474529 h 2512954"/>
              <a:gd name="connsiteX3" fmla="*/ 1674721 w 9413953"/>
              <a:gd name="connsiteY3" fmla="*/ 348919 h 2512954"/>
              <a:gd name="connsiteX4" fmla="*/ 4340318 w 9413953"/>
              <a:gd name="connsiteY4" fmla="*/ 2470345 h 2512954"/>
              <a:gd name="connsiteX5" fmla="*/ 6363938 w 9413953"/>
              <a:gd name="connsiteY5" fmla="*/ 1716680 h 2512954"/>
              <a:gd name="connsiteX6" fmla="*/ 8164263 w 9413953"/>
              <a:gd name="connsiteY6" fmla="*/ 1060713 h 2512954"/>
              <a:gd name="connsiteX7" fmla="*/ 8778327 w 9413953"/>
              <a:gd name="connsiteY7" fmla="*/ 683881 h 2512954"/>
              <a:gd name="connsiteX8" fmla="*/ 9413953 w 9413953"/>
              <a:gd name="connsiteY8" fmla="*/ 50733 h 2512954"/>
              <a:gd name="connsiteX0" fmla="*/ 0 w 9413953"/>
              <a:gd name="connsiteY0" fmla="*/ 33007 h 2462221"/>
              <a:gd name="connsiteX1" fmla="*/ 717443 w 9413953"/>
              <a:gd name="connsiteY1" fmla="*/ 73092 h 2462221"/>
              <a:gd name="connsiteX2" fmla="*/ 1269997 w 9413953"/>
              <a:gd name="connsiteY2" fmla="*/ 423796 h 2462221"/>
              <a:gd name="connsiteX3" fmla="*/ 1674721 w 9413953"/>
              <a:gd name="connsiteY3" fmla="*/ 298186 h 2462221"/>
              <a:gd name="connsiteX4" fmla="*/ 4340318 w 9413953"/>
              <a:gd name="connsiteY4" fmla="*/ 2419612 h 2462221"/>
              <a:gd name="connsiteX5" fmla="*/ 6363938 w 9413953"/>
              <a:gd name="connsiteY5" fmla="*/ 1665947 h 2462221"/>
              <a:gd name="connsiteX6" fmla="*/ 8164263 w 9413953"/>
              <a:gd name="connsiteY6" fmla="*/ 1009980 h 2462221"/>
              <a:gd name="connsiteX7" fmla="*/ 8778327 w 9413953"/>
              <a:gd name="connsiteY7" fmla="*/ 633148 h 2462221"/>
              <a:gd name="connsiteX8" fmla="*/ 9413953 w 9413953"/>
              <a:gd name="connsiteY8" fmla="*/ 0 h 2462221"/>
              <a:gd name="connsiteX0" fmla="*/ 0 w 9413953"/>
              <a:gd name="connsiteY0" fmla="*/ 33007 h 2462221"/>
              <a:gd name="connsiteX1" fmla="*/ 698393 w 9413953"/>
              <a:gd name="connsiteY1" fmla="*/ 47692 h 2462221"/>
              <a:gd name="connsiteX2" fmla="*/ 1269997 w 9413953"/>
              <a:gd name="connsiteY2" fmla="*/ 423796 h 2462221"/>
              <a:gd name="connsiteX3" fmla="*/ 1674721 w 9413953"/>
              <a:gd name="connsiteY3" fmla="*/ 298186 h 2462221"/>
              <a:gd name="connsiteX4" fmla="*/ 4340318 w 9413953"/>
              <a:gd name="connsiteY4" fmla="*/ 2419612 h 2462221"/>
              <a:gd name="connsiteX5" fmla="*/ 6363938 w 9413953"/>
              <a:gd name="connsiteY5" fmla="*/ 1665947 h 2462221"/>
              <a:gd name="connsiteX6" fmla="*/ 8164263 w 9413953"/>
              <a:gd name="connsiteY6" fmla="*/ 1009980 h 2462221"/>
              <a:gd name="connsiteX7" fmla="*/ 8778327 w 9413953"/>
              <a:gd name="connsiteY7" fmla="*/ 633148 h 2462221"/>
              <a:gd name="connsiteX8" fmla="*/ 9413953 w 9413953"/>
              <a:gd name="connsiteY8" fmla="*/ 0 h 2462221"/>
              <a:gd name="connsiteX0" fmla="*/ 0 w 9413953"/>
              <a:gd name="connsiteY0" fmla="*/ 33007 h 2462221"/>
              <a:gd name="connsiteX1" fmla="*/ 688868 w 9413953"/>
              <a:gd name="connsiteY1" fmla="*/ 92142 h 2462221"/>
              <a:gd name="connsiteX2" fmla="*/ 1269997 w 9413953"/>
              <a:gd name="connsiteY2" fmla="*/ 423796 h 2462221"/>
              <a:gd name="connsiteX3" fmla="*/ 1674721 w 9413953"/>
              <a:gd name="connsiteY3" fmla="*/ 298186 h 2462221"/>
              <a:gd name="connsiteX4" fmla="*/ 4340318 w 9413953"/>
              <a:gd name="connsiteY4" fmla="*/ 2419612 h 2462221"/>
              <a:gd name="connsiteX5" fmla="*/ 6363938 w 9413953"/>
              <a:gd name="connsiteY5" fmla="*/ 1665947 h 2462221"/>
              <a:gd name="connsiteX6" fmla="*/ 8164263 w 9413953"/>
              <a:gd name="connsiteY6" fmla="*/ 1009980 h 2462221"/>
              <a:gd name="connsiteX7" fmla="*/ 8778327 w 9413953"/>
              <a:gd name="connsiteY7" fmla="*/ 633148 h 2462221"/>
              <a:gd name="connsiteX8" fmla="*/ 9413953 w 9413953"/>
              <a:gd name="connsiteY8" fmla="*/ 0 h 2462221"/>
              <a:gd name="connsiteX0" fmla="*/ 0 w 9413953"/>
              <a:gd name="connsiteY0" fmla="*/ 33007 h 2462221"/>
              <a:gd name="connsiteX1" fmla="*/ 688868 w 9413953"/>
              <a:gd name="connsiteY1" fmla="*/ 92142 h 2462221"/>
              <a:gd name="connsiteX2" fmla="*/ 1269997 w 9413953"/>
              <a:gd name="connsiteY2" fmla="*/ 423796 h 2462221"/>
              <a:gd name="connsiteX3" fmla="*/ 1674721 w 9413953"/>
              <a:gd name="connsiteY3" fmla="*/ 298186 h 2462221"/>
              <a:gd name="connsiteX4" fmla="*/ 4340318 w 9413953"/>
              <a:gd name="connsiteY4" fmla="*/ 2419612 h 2462221"/>
              <a:gd name="connsiteX5" fmla="*/ 6363938 w 9413953"/>
              <a:gd name="connsiteY5" fmla="*/ 1665947 h 2462221"/>
              <a:gd name="connsiteX6" fmla="*/ 8164263 w 9413953"/>
              <a:gd name="connsiteY6" fmla="*/ 1009980 h 2462221"/>
              <a:gd name="connsiteX7" fmla="*/ 8778327 w 9413953"/>
              <a:gd name="connsiteY7" fmla="*/ 633148 h 2462221"/>
              <a:gd name="connsiteX8" fmla="*/ 9413953 w 9413953"/>
              <a:gd name="connsiteY8" fmla="*/ 0 h 2462221"/>
              <a:gd name="connsiteX0" fmla="*/ 0 w 8778327"/>
              <a:gd name="connsiteY0" fmla="*/ 6549 h 2435763"/>
              <a:gd name="connsiteX1" fmla="*/ 688868 w 8778327"/>
              <a:gd name="connsiteY1" fmla="*/ 65684 h 2435763"/>
              <a:gd name="connsiteX2" fmla="*/ 1269997 w 8778327"/>
              <a:gd name="connsiteY2" fmla="*/ 397338 h 2435763"/>
              <a:gd name="connsiteX3" fmla="*/ 1674721 w 8778327"/>
              <a:gd name="connsiteY3" fmla="*/ 271728 h 2435763"/>
              <a:gd name="connsiteX4" fmla="*/ 4340318 w 8778327"/>
              <a:gd name="connsiteY4" fmla="*/ 2393154 h 2435763"/>
              <a:gd name="connsiteX5" fmla="*/ 6363938 w 8778327"/>
              <a:gd name="connsiteY5" fmla="*/ 1639489 h 2435763"/>
              <a:gd name="connsiteX6" fmla="*/ 8164263 w 8778327"/>
              <a:gd name="connsiteY6" fmla="*/ 983522 h 2435763"/>
              <a:gd name="connsiteX7" fmla="*/ 8778327 w 8778327"/>
              <a:gd name="connsiteY7" fmla="*/ 606690 h 2435763"/>
              <a:gd name="connsiteX0" fmla="*/ 0 w 8164263"/>
              <a:gd name="connsiteY0" fmla="*/ 6549 h 2435763"/>
              <a:gd name="connsiteX1" fmla="*/ 688868 w 8164263"/>
              <a:gd name="connsiteY1" fmla="*/ 65684 h 2435763"/>
              <a:gd name="connsiteX2" fmla="*/ 1269997 w 8164263"/>
              <a:gd name="connsiteY2" fmla="*/ 397338 h 2435763"/>
              <a:gd name="connsiteX3" fmla="*/ 1674721 w 8164263"/>
              <a:gd name="connsiteY3" fmla="*/ 271728 h 2435763"/>
              <a:gd name="connsiteX4" fmla="*/ 4340318 w 8164263"/>
              <a:gd name="connsiteY4" fmla="*/ 2393154 h 2435763"/>
              <a:gd name="connsiteX5" fmla="*/ 6363938 w 8164263"/>
              <a:gd name="connsiteY5" fmla="*/ 1639489 h 2435763"/>
              <a:gd name="connsiteX6" fmla="*/ 8164263 w 8164263"/>
              <a:gd name="connsiteY6" fmla="*/ 983522 h 2435763"/>
              <a:gd name="connsiteX0" fmla="*/ 0 w 6363938"/>
              <a:gd name="connsiteY0" fmla="*/ 6549 h 2435763"/>
              <a:gd name="connsiteX1" fmla="*/ 688868 w 6363938"/>
              <a:gd name="connsiteY1" fmla="*/ 65684 h 2435763"/>
              <a:gd name="connsiteX2" fmla="*/ 1269997 w 6363938"/>
              <a:gd name="connsiteY2" fmla="*/ 397338 h 2435763"/>
              <a:gd name="connsiteX3" fmla="*/ 1674721 w 6363938"/>
              <a:gd name="connsiteY3" fmla="*/ 271728 h 2435763"/>
              <a:gd name="connsiteX4" fmla="*/ 4340318 w 6363938"/>
              <a:gd name="connsiteY4" fmla="*/ 2393154 h 2435763"/>
              <a:gd name="connsiteX5" fmla="*/ 6363938 w 6363938"/>
              <a:gd name="connsiteY5" fmla="*/ 1639489 h 2435763"/>
              <a:gd name="connsiteX0" fmla="*/ 0 w 4340318"/>
              <a:gd name="connsiteY0" fmla="*/ 6549 h 2393154"/>
              <a:gd name="connsiteX1" fmla="*/ 688868 w 4340318"/>
              <a:gd name="connsiteY1" fmla="*/ 65684 h 2393154"/>
              <a:gd name="connsiteX2" fmla="*/ 1269997 w 4340318"/>
              <a:gd name="connsiteY2" fmla="*/ 397338 h 2393154"/>
              <a:gd name="connsiteX3" fmla="*/ 1674721 w 4340318"/>
              <a:gd name="connsiteY3" fmla="*/ 271728 h 2393154"/>
              <a:gd name="connsiteX4" fmla="*/ 4340318 w 4340318"/>
              <a:gd name="connsiteY4" fmla="*/ 2393154 h 2393154"/>
              <a:gd name="connsiteX0" fmla="*/ 0 w 3651450"/>
              <a:gd name="connsiteY0" fmla="*/ 0 h 2327470"/>
              <a:gd name="connsiteX1" fmla="*/ 581129 w 3651450"/>
              <a:gd name="connsiteY1" fmla="*/ 331654 h 2327470"/>
              <a:gd name="connsiteX2" fmla="*/ 985853 w 3651450"/>
              <a:gd name="connsiteY2" fmla="*/ 206044 h 2327470"/>
              <a:gd name="connsiteX3" fmla="*/ 3651450 w 3651450"/>
              <a:gd name="connsiteY3" fmla="*/ 2327470 h 2327470"/>
              <a:gd name="connsiteX0" fmla="*/ 0 w 3070321"/>
              <a:gd name="connsiteY0" fmla="*/ 131357 h 2127173"/>
              <a:gd name="connsiteX1" fmla="*/ 404724 w 3070321"/>
              <a:gd name="connsiteY1" fmla="*/ 5747 h 2127173"/>
              <a:gd name="connsiteX2" fmla="*/ 3070321 w 3070321"/>
              <a:gd name="connsiteY2" fmla="*/ 2127173 h 2127173"/>
              <a:gd name="connsiteX0" fmla="*/ 0 w 2665597"/>
              <a:gd name="connsiteY0" fmla="*/ 0 h 2121426"/>
              <a:gd name="connsiteX1" fmla="*/ 2665597 w 2665597"/>
              <a:gd name="connsiteY1" fmla="*/ 2121426 h 212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65597" h="2121426">
                <a:moveTo>
                  <a:pt x="0" y="0"/>
                </a:moveTo>
                <a:cubicBezTo>
                  <a:pt x="1356971" y="426616"/>
                  <a:pt x="1725893" y="1944640"/>
                  <a:pt x="2665597" y="2121426"/>
                </a:cubicBezTo>
              </a:path>
            </a:pathLst>
          </a:custGeom>
          <a:ln w="76200" cap="rnd" cmpd="sng">
            <a:solidFill>
              <a:schemeClr val="tx2">
                <a:lumMod val="60000"/>
                <a:lumOff val="40000"/>
              </a:schemeClr>
            </a:solidFill>
            <a:round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1" name="Group 80"/>
          <p:cNvGrpSpPr/>
          <p:nvPr/>
        </p:nvGrpSpPr>
        <p:grpSpPr>
          <a:xfrm>
            <a:off x="5205591" y="3707174"/>
            <a:ext cx="6290842" cy="2462221"/>
            <a:chOff x="5205591" y="3773324"/>
            <a:chExt cx="6290842" cy="2462221"/>
          </a:xfrm>
        </p:grpSpPr>
        <p:sp>
          <p:nvSpPr>
            <p:cNvPr id="82" name="TextBox 81"/>
            <p:cNvSpPr txBox="1"/>
            <p:nvPr/>
          </p:nvSpPr>
          <p:spPr>
            <a:xfrm>
              <a:off x="9706204" y="4441677"/>
              <a:ext cx="1790229" cy="646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none" lIns="0" tIns="91440" rIns="0" bIns="9144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1" cap="all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Traditional</a:t>
              </a:r>
              <a:r>
                <a:rPr lang="en-US" sz="1800" cap="all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 </a:t>
              </a:r>
            </a:p>
            <a:p>
              <a:pPr>
                <a:lnSpc>
                  <a:spcPct val="100000"/>
                </a:lnSpc>
              </a:pPr>
              <a:r>
                <a:rPr lang="en-US" sz="1200" cap="all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Surgery experience</a:t>
              </a:r>
            </a:p>
          </p:txBody>
        </p:sp>
        <p:sp>
          <p:nvSpPr>
            <p:cNvPr id="83" name="Freeform 82"/>
            <p:cNvSpPr/>
            <p:nvPr/>
          </p:nvSpPr>
          <p:spPr>
            <a:xfrm>
              <a:off x="5205591" y="3773324"/>
              <a:ext cx="5073635" cy="2462221"/>
            </a:xfrm>
            <a:custGeom>
              <a:avLst/>
              <a:gdLst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53570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53570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53570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666679 w 9420303"/>
                <a:gd name="connsiteY8" fmla="*/ 837405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53570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666679 w 9420303"/>
                <a:gd name="connsiteY8" fmla="*/ 837405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53570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164263 w 9420303"/>
                <a:gd name="connsiteY7" fmla="*/ 1060713 h 2512215"/>
                <a:gd name="connsiteX8" fmla="*/ 8666679 w 9420303"/>
                <a:gd name="connsiteY8" fmla="*/ 837405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53570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164263 w 9420303"/>
                <a:gd name="connsiteY7" fmla="*/ 1060713 h 2512215"/>
                <a:gd name="connsiteX8" fmla="*/ 8806239 w 9420303"/>
                <a:gd name="connsiteY8" fmla="*/ 767621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53570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164263 w 9420303"/>
                <a:gd name="connsiteY7" fmla="*/ 1060713 h 2512215"/>
                <a:gd name="connsiteX8" fmla="*/ 8778327 w 9420303"/>
                <a:gd name="connsiteY8" fmla="*/ 683881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53570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164263 w 9420303"/>
                <a:gd name="connsiteY7" fmla="*/ 1060713 h 2512215"/>
                <a:gd name="connsiteX8" fmla="*/ 8778327 w 9420303"/>
                <a:gd name="connsiteY8" fmla="*/ 683881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674721 w 9420303"/>
                <a:gd name="connsiteY3" fmla="*/ 348919 h 2512215"/>
                <a:gd name="connsiteX4" fmla="*/ 453570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164263 w 9420303"/>
                <a:gd name="connsiteY7" fmla="*/ 1060713 h 2512215"/>
                <a:gd name="connsiteX8" fmla="*/ 8778327 w 9420303"/>
                <a:gd name="connsiteY8" fmla="*/ 683881 h 2512215"/>
                <a:gd name="connsiteX9" fmla="*/ 9420303 w 9420303"/>
                <a:gd name="connsiteY9" fmla="*/ 69783 h 2512215"/>
                <a:gd name="connsiteX0" fmla="*/ 0 w 9420303"/>
                <a:gd name="connsiteY0" fmla="*/ 83740 h 2470345"/>
                <a:gd name="connsiteX1" fmla="*/ 739668 w 9420303"/>
                <a:gd name="connsiteY1" fmla="*/ 0 h 2470345"/>
                <a:gd name="connsiteX2" fmla="*/ 1269997 w 9420303"/>
                <a:gd name="connsiteY2" fmla="*/ 474529 h 2470345"/>
                <a:gd name="connsiteX3" fmla="*/ 1674721 w 9420303"/>
                <a:gd name="connsiteY3" fmla="*/ 348919 h 2470345"/>
                <a:gd name="connsiteX4" fmla="*/ 4340318 w 9420303"/>
                <a:gd name="connsiteY4" fmla="*/ 2470345 h 2470345"/>
                <a:gd name="connsiteX5" fmla="*/ 6210422 w 9420303"/>
                <a:gd name="connsiteY5" fmla="*/ 1856248 h 2470345"/>
                <a:gd name="connsiteX6" fmla="*/ 7661846 w 9420303"/>
                <a:gd name="connsiteY6" fmla="*/ 1479416 h 2470345"/>
                <a:gd name="connsiteX7" fmla="*/ 8164263 w 9420303"/>
                <a:gd name="connsiteY7" fmla="*/ 1060713 h 2470345"/>
                <a:gd name="connsiteX8" fmla="*/ 8778327 w 9420303"/>
                <a:gd name="connsiteY8" fmla="*/ 683881 h 2470345"/>
                <a:gd name="connsiteX9" fmla="*/ 9420303 w 9420303"/>
                <a:gd name="connsiteY9" fmla="*/ 69783 h 2470345"/>
                <a:gd name="connsiteX0" fmla="*/ 0 w 9420303"/>
                <a:gd name="connsiteY0" fmla="*/ 83740 h 2495033"/>
                <a:gd name="connsiteX1" fmla="*/ 739668 w 9420303"/>
                <a:gd name="connsiteY1" fmla="*/ 0 h 2495033"/>
                <a:gd name="connsiteX2" fmla="*/ 1269997 w 9420303"/>
                <a:gd name="connsiteY2" fmla="*/ 474529 h 2495033"/>
                <a:gd name="connsiteX3" fmla="*/ 1674721 w 9420303"/>
                <a:gd name="connsiteY3" fmla="*/ 348919 h 2495033"/>
                <a:gd name="connsiteX4" fmla="*/ 4340318 w 9420303"/>
                <a:gd name="connsiteY4" fmla="*/ 2470345 h 2495033"/>
                <a:gd name="connsiteX5" fmla="*/ 7661846 w 9420303"/>
                <a:gd name="connsiteY5" fmla="*/ 1479416 h 2495033"/>
                <a:gd name="connsiteX6" fmla="*/ 8164263 w 9420303"/>
                <a:gd name="connsiteY6" fmla="*/ 1060713 h 2495033"/>
                <a:gd name="connsiteX7" fmla="*/ 8778327 w 9420303"/>
                <a:gd name="connsiteY7" fmla="*/ 683881 h 2495033"/>
                <a:gd name="connsiteX8" fmla="*/ 9420303 w 9420303"/>
                <a:gd name="connsiteY8" fmla="*/ 69783 h 2495033"/>
                <a:gd name="connsiteX0" fmla="*/ 0 w 9420303"/>
                <a:gd name="connsiteY0" fmla="*/ 83740 h 2496021"/>
                <a:gd name="connsiteX1" fmla="*/ 739668 w 9420303"/>
                <a:gd name="connsiteY1" fmla="*/ 0 h 2496021"/>
                <a:gd name="connsiteX2" fmla="*/ 1269997 w 9420303"/>
                <a:gd name="connsiteY2" fmla="*/ 474529 h 2496021"/>
                <a:gd name="connsiteX3" fmla="*/ 1674721 w 9420303"/>
                <a:gd name="connsiteY3" fmla="*/ 348919 h 2496021"/>
                <a:gd name="connsiteX4" fmla="*/ 4340318 w 9420303"/>
                <a:gd name="connsiteY4" fmla="*/ 2470345 h 2496021"/>
                <a:gd name="connsiteX5" fmla="*/ 7201298 w 9420303"/>
                <a:gd name="connsiteY5" fmla="*/ 1521286 h 2496021"/>
                <a:gd name="connsiteX6" fmla="*/ 8164263 w 9420303"/>
                <a:gd name="connsiteY6" fmla="*/ 1060713 h 2496021"/>
                <a:gd name="connsiteX7" fmla="*/ 8778327 w 9420303"/>
                <a:gd name="connsiteY7" fmla="*/ 683881 h 2496021"/>
                <a:gd name="connsiteX8" fmla="*/ 9420303 w 9420303"/>
                <a:gd name="connsiteY8" fmla="*/ 69783 h 2496021"/>
                <a:gd name="connsiteX0" fmla="*/ 0 w 9420303"/>
                <a:gd name="connsiteY0" fmla="*/ 83740 h 2503106"/>
                <a:gd name="connsiteX1" fmla="*/ 739668 w 9420303"/>
                <a:gd name="connsiteY1" fmla="*/ 0 h 2503106"/>
                <a:gd name="connsiteX2" fmla="*/ 1269997 w 9420303"/>
                <a:gd name="connsiteY2" fmla="*/ 474529 h 2503106"/>
                <a:gd name="connsiteX3" fmla="*/ 1674721 w 9420303"/>
                <a:gd name="connsiteY3" fmla="*/ 348919 h 2503106"/>
                <a:gd name="connsiteX4" fmla="*/ 4340318 w 9420303"/>
                <a:gd name="connsiteY4" fmla="*/ 2470345 h 2503106"/>
                <a:gd name="connsiteX5" fmla="*/ 7201298 w 9420303"/>
                <a:gd name="connsiteY5" fmla="*/ 1521286 h 2503106"/>
                <a:gd name="connsiteX6" fmla="*/ 8164263 w 9420303"/>
                <a:gd name="connsiteY6" fmla="*/ 1060713 h 2503106"/>
                <a:gd name="connsiteX7" fmla="*/ 8778327 w 9420303"/>
                <a:gd name="connsiteY7" fmla="*/ 683881 h 2503106"/>
                <a:gd name="connsiteX8" fmla="*/ 9420303 w 9420303"/>
                <a:gd name="connsiteY8" fmla="*/ 69783 h 2503106"/>
                <a:gd name="connsiteX0" fmla="*/ 0 w 9420303"/>
                <a:gd name="connsiteY0" fmla="*/ 83740 h 2505441"/>
                <a:gd name="connsiteX1" fmla="*/ 739668 w 9420303"/>
                <a:gd name="connsiteY1" fmla="*/ 0 h 2505441"/>
                <a:gd name="connsiteX2" fmla="*/ 1269997 w 9420303"/>
                <a:gd name="connsiteY2" fmla="*/ 474529 h 2505441"/>
                <a:gd name="connsiteX3" fmla="*/ 1674721 w 9420303"/>
                <a:gd name="connsiteY3" fmla="*/ 348919 h 2505441"/>
                <a:gd name="connsiteX4" fmla="*/ 4340318 w 9420303"/>
                <a:gd name="connsiteY4" fmla="*/ 2470345 h 2505441"/>
                <a:gd name="connsiteX5" fmla="*/ 6866354 w 9420303"/>
                <a:gd name="connsiteY5" fmla="*/ 1577113 h 2505441"/>
                <a:gd name="connsiteX6" fmla="*/ 8164263 w 9420303"/>
                <a:gd name="connsiteY6" fmla="*/ 1060713 h 2505441"/>
                <a:gd name="connsiteX7" fmla="*/ 8778327 w 9420303"/>
                <a:gd name="connsiteY7" fmla="*/ 683881 h 2505441"/>
                <a:gd name="connsiteX8" fmla="*/ 9420303 w 9420303"/>
                <a:gd name="connsiteY8" fmla="*/ 69783 h 2505441"/>
                <a:gd name="connsiteX0" fmla="*/ 0 w 9420303"/>
                <a:gd name="connsiteY0" fmla="*/ 83740 h 2505441"/>
                <a:gd name="connsiteX1" fmla="*/ 739668 w 9420303"/>
                <a:gd name="connsiteY1" fmla="*/ 0 h 2505441"/>
                <a:gd name="connsiteX2" fmla="*/ 1269997 w 9420303"/>
                <a:gd name="connsiteY2" fmla="*/ 474529 h 2505441"/>
                <a:gd name="connsiteX3" fmla="*/ 1674721 w 9420303"/>
                <a:gd name="connsiteY3" fmla="*/ 348919 h 2505441"/>
                <a:gd name="connsiteX4" fmla="*/ 4340318 w 9420303"/>
                <a:gd name="connsiteY4" fmla="*/ 2470345 h 2505441"/>
                <a:gd name="connsiteX5" fmla="*/ 6866354 w 9420303"/>
                <a:gd name="connsiteY5" fmla="*/ 1577113 h 2505441"/>
                <a:gd name="connsiteX6" fmla="*/ 8164263 w 9420303"/>
                <a:gd name="connsiteY6" fmla="*/ 1060713 h 2505441"/>
                <a:gd name="connsiteX7" fmla="*/ 8778327 w 9420303"/>
                <a:gd name="connsiteY7" fmla="*/ 683881 h 2505441"/>
                <a:gd name="connsiteX8" fmla="*/ 9420303 w 9420303"/>
                <a:gd name="connsiteY8" fmla="*/ 69783 h 2505441"/>
                <a:gd name="connsiteX0" fmla="*/ 0 w 9420303"/>
                <a:gd name="connsiteY0" fmla="*/ 83740 h 2512954"/>
                <a:gd name="connsiteX1" fmla="*/ 739668 w 9420303"/>
                <a:gd name="connsiteY1" fmla="*/ 0 h 2512954"/>
                <a:gd name="connsiteX2" fmla="*/ 1269997 w 9420303"/>
                <a:gd name="connsiteY2" fmla="*/ 474529 h 2512954"/>
                <a:gd name="connsiteX3" fmla="*/ 1674721 w 9420303"/>
                <a:gd name="connsiteY3" fmla="*/ 348919 h 2512954"/>
                <a:gd name="connsiteX4" fmla="*/ 4340318 w 9420303"/>
                <a:gd name="connsiteY4" fmla="*/ 2470345 h 2512954"/>
                <a:gd name="connsiteX5" fmla="*/ 6363938 w 9420303"/>
                <a:gd name="connsiteY5" fmla="*/ 1716680 h 2512954"/>
                <a:gd name="connsiteX6" fmla="*/ 8164263 w 9420303"/>
                <a:gd name="connsiteY6" fmla="*/ 1060713 h 2512954"/>
                <a:gd name="connsiteX7" fmla="*/ 8778327 w 9420303"/>
                <a:gd name="connsiteY7" fmla="*/ 683881 h 2512954"/>
                <a:gd name="connsiteX8" fmla="*/ 9420303 w 9420303"/>
                <a:gd name="connsiteY8" fmla="*/ 69783 h 2512954"/>
                <a:gd name="connsiteX0" fmla="*/ 0 w 9426653"/>
                <a:gd name="connsiteY0" fmla="*/ 83740 h 2512954"/>
                <a:gd name="connsiteX1" fmla="*/ 739668 w 9426653"/>
                <a:gd name="connsiteY1" fmla="*/ 0 h 2512954"/>
                <a:gd name="connsiteX2" fmla="*/ 1269997 w 9426653"/>
                <a:gd name="connsiteY2" fmla="*/ 474529 h 2512954"/>
                <a:gd name="connsiteX3" fmla="*/ 1674721 w 9426653"/>
                <a:gd name="connsiteY3" fmla="*/ 348919 h 2512954"/>
                <a:gd name="connsiteX4" fmla="*/ 4340318 w 9426653"/>
                <a:gd name="connsiteY4" fmla="*/ 2470345 h 2512954"/>
                <a:gd name="connsiteX5" fmla="*/ 6363938 w 9426653"/>
                <a:gd name="connsiteY5" fmla="*/ 1716680 h 2512954"/>
                <a:gd name="connsiteX6" fmla="*/ 8164263 w 9426653"/>
                <a:gd name="connsiteY6" fmla="*/ 1060713 h 2512954"/>
                <a:gd name="connsiteX7" fmla="*/ 8778327 w 9426653"/>
                <a:gd name="connsiteY7" fmla="*/ 683881 h 2512954"/>
                <a:gd name="connsiteX8" fmla="*/ 9426653 w 9426653"/>
                <a:gd name="connsiteY8" fmla="*/ 53908 h 2512954"/>
                <a:gd name="connsiteX0" fmla="*/ 0 w 9413953"/>
                <a:gd name="connsiteY0" fmla="*/ 83740 h 2512954"/>
                <a:gd name="connsiteX1" fmla="*/ 739668 w 9413953"/>
                <a:gd name="connsiteY1" fmla="*/ 0 h 2512954"/>
                <a:gd name="connsiteX2" fmla="*/ 1269997 w 9413953"/>
                <a:gd name="connsiteY2" fmla="*/ 474529 h 2512954"/>
                <a:gd name="connsiteX3" fmla="*/ 1674721 w 9413953"/>
                <a:gd name="connsiteY3" fmla="*/ 348919 h 2512954"/>
                <a:gd name="connsiteX4" fmla="*/ 4340318 w 9413953"/>
                <a:gd name="connsiteY4" fmla="*/ 2470345 h 2512954"/>
                <a:gd name="connsiteX5" fmla="*/ 6363938 w 9413953"/>
                <a:gd name="connsiteY5" fmla="*/ 1716680 h 2512954"/>
                <a:gd name="connsiteX6" fmla="*/ 8164263 w 9413953"/>
                <a:gd name="connsiteY6" fmla="*/ 1060713 h 2512954"/>
                <a:gd name="connsiteX7" fmla="*/ 8778327 w 9413953"/>
                <a:gd name="connsiteY7" fmla="*/ 683881 h 2512954"/>
                <a:gd name="connsiteX8" fmla="*/ 9413953 w 9413953"/>
                <a:gd name="connsiteY8" fmla="*/ 50733 h 2512954"/>
                <a:gd name="connsiteX0" fmla="*/ 0 w 9413953"/>
                <a:gd name="connsiteY0" fmla="*/ 83740 h 2512954"/>
                <a:gd name="connsiteX1" fmla="*/ 739668 w 9413953"/>
                <a:gd name="connsiteY1" fmla="*/ 0 h 2512954"/>
                <a:gd name="connsiteX2" fmla="*/ 1269997 w 9413953"/>
                <a:gd name="connsiteY2" fmla="*/ 474529 h 2512954"/>
                <a:gd name="connsiteX3" fmla="*/ 1674721 w 9413953"/>
                <a:gd name="connsiteY3" fmla="*/ 348919 h 2512954"/>
                <a:gd name="connsiteX4" fmla="*/ 4340318 w 9413953"/>
                <a:gd name="connsiteY4" fmla="*/ 2470345 h 2512954"/>
                <a:gd name="connsiteX5" fmla="*/ 6363938 w 9413953"/>
                <a:gd name="connsiteY5" fmla="*/ 1716680 h 2512954"/>
                <a:gd name="connsiteX6" fmla="*/ 8164263 w 9413953"/>
                <a:gd name="connsiteY6" fmla="*/ 1060713 h 2512954"/>
                <a:gd name="connsiteX7" fmla="*/ 8778327 w 9413953"/>
                <a:gd name="connsiteY7" fmla="*/ 683881 h 2512954"/>
                <a:gd name="connsiteX8" fmla="*/ 9413953 w 9413953"/>
                <a:gd name="connsiteY8" fmla="*/ 50733 h 2512954"/>
                <a:gd name="connsiteX0" fmla="*/ 0 w 9413953"/>
                <a:gd name="connsiteY0" fmla="*/ 33007 h 2462221"/>
                <a:gd name="connsiteX1" fmla="*/ 717443 w 9413953"/>
                <a:gd name="connsiteY1" fmla="*/ 73092 h 2462221"/>
                <a:gd name="connsiteX2" fmla="*/ 1269997 w 9413953"/>
                <a:gd name="connsiteY2" fmla="*/ 423796 h 2462221"/>
                <a:gd name="connsiteX3" fmla="*/ 1674721 w 9413953"/>
                <a:gd name="connsiteY3" fmla="*/ 298186 h 2462221"/>
                <a:gd name="connsiteX4" fmla="*/ 4340318 w 9413953"/>
                <a:gd name="connsiteY4" fmla="*/ 2419612 h 2462221"/>
                <a:gd name="connsiteX5" fmla="*/ 6363938 w 9413953"/>
                <a:gd name="connsiteY5" fmla="*/ 1665947 h 2462221"/>
                <a:gd name="connsiteX6" fmla="*/ 8164263 w 9413953"/>
                <a:gd name="connsiteY6" fmla="*/ 1009980 h 2462221"/>
                <a:gd name="connsiteX7" fmla="*/ 8778327 w 9413953"/>
                <a:gd name="connsiteY7" fmla="*/ 633148 h 2462221"/>
                <a:gd name="connsiteX8" fmla="*/ 9413953 w 9413953"/>
                <a:gd name="connsiteY8" fmla="*/ 0 h 2462221"/>
                <a:gd name="connsiteX0" fmla="*/ 0 w 9413953"/>
                <a:gd name="connsiteY0" fmla="*/ 33007 h 2462221"/>
                <a:gd name="connsiteX1" fmla="*/ 698393 w 9413953"/>
                <a:gd name="connsiteY1" fmla="*/ 47692 h 2462221"/>
                <a:gd name="connsiteX2" fmla="*/ 1269997 w 9413953"/>
                <a:gd name="connsiteY2" fmla="*/ 423796 h 2462221"/>
                <a:gd name="connsiteX3" fmla="*/ 1674721 w 9413953"/>
                <a:gd name="connsiteY3" fmla="*/ 298186 h 2462221"/>
                <a:gd name="connsiteX4" fmla="*/ 4340318 w 9413953"/>
                <a:gd name="connsiteY4" fmla="*/ 2419612 h 2462221"/>
                <a:gd name="connsiteX5" fmla="*/ 6363938 w 9413953"/>
                <a:gd name="connsiteY5" fmla="*/ 1665947 h 2462221"/>
                <a:gd name="connsiteX6" fmla="*/ 8164263 w 9413953"/>
                <a:gd name="connsiteY6" fmla="*/ 1009980 h 2462221"/>
                <a:gd name="connsiteX7" fmla="*/ 8778327 w 9413953"/>
                <a:gd name="connsiteY7" fmla="*/ 633148 h 2462221"/>
                <a:gd name="connsiteX8" fmla="*/ 9413953 w 9413953"/>
                <a:gd name="connsiteY8" fmla="*/ 0 h 2462221"/>
                <a:gd name="connsiteX0" fmla="*/ 0 w 9413953"/>
                <a:gd name="connsiteY0" fmla="*/ 33007 h 2462221"/>
                <a:gd name="connsiteX1" fmla="*/ 688868 w 9413953"/>
                <a:gd name="connsiteY1" fmla="*/ 92142 h 2462221"/>
                <a:gd name="connsiteX2" fmla="*/ 1269997 w 9413953"/>
                <a:gd name="connsiteY2" fmla="*/ 423796 h 2462221"/>
                <a:gd name="connsiteX3" fmla="*/ 1674721 w 9413953"/>
                <a:gd name="connsiteY3" fmla="*/ 298186 h 2462221"/>
                <a:gd name="connsiteX4" fmla="*/ 4340318 w 9413953"/>
                <a:gd name="connsiteY4" fmla="*/ 2419612 h 2462221"/>
                <a:gd name="connsiteX5" fmla="*/ 6363938 w 9413953"/>
                <a:gd name="connsiteY5" fmla="*/ 1665947 h 2462221"/>
                <a:gd name="connsiteX6" fmla="*/ 8164263 w 9413953"/>
                <a:gd name="connsiteY6" fmla="*/ 1009980 h 2462221"/>
                <a:gd name="connsiteX7" fmla="*/ 8778327 w 9413953"/>
                <a:gd name="connsiteY7" fmla="*/ 633148 h 2462221"/>
                <a:gd name="connsiteX8" fmla="*/ 9413953 w 9413953"/>
                <a:gd name="connsiteY8" fmla="*/ 0 h 2462221"/>
                <a:gd name="connsiteX0" fmla="*/ 0 w 9413953"/>
                <a:gd name="connsiteY0" fmla="*/ 33007 h 2462221"/>
                <a:gd name="connsiteX1" fmla="*/ 688868 w 9413953"/>
                <a:gd name="connsiteY1" fmla="*/ 92142 h 2462221"/>
                <a:gd name="connsiteX2" fmla="*/ 1269997 w 9413953"/>
                <a:gd name="connsiteY2" fmla="*/ 423796 h 2462221"/>
                <a:gd name="connsiteX3" fmla="*/ 1674721 w 9413953"/>
                <a:gd name="connsiteY3" fmla="*/ 298186 h 2462221"/>
                <a:gd name="connsiteX4" fmla="*/ 4340318 w 9413953"/>
                <a:gd name="connsiteY4" fmla="*/ 2419612 h 2462221"/>
                <a:gd name="connsiteX5" fmla="*/ 6363938 w 9413953"/>
                <a:gd name="connsiteY5" fmla="*/ 1665947 h 2462221"/>
                <a:gd name="connsiteX6" fmla="*/ 8164263 w 9413953"/>
                <a:gd name="connsiteY6" fmla="*/ 1009980 h 2462221"/>
                <a:gd name="connsiteX7" fmla="*/ 8778327 w 9413953"/>
                <a:gd name="connsiteY7" fmla="*/ 633148 h 2462221"/>
                <a:gd name="connsiteX8" fmla="*/ 9413953 w 9413953"/>
                <a:gd name="connsiteY8" fmla="*/ 0 h 2462221"/>
                <a:gd name="connsiteX0" fmla="*/ 0 w 8725085"/>
                <a:gd name="connsiteY0" fmla="*/ 92142 h 2462221"/>
                <a:gd name="connsiteX1" fmla="*/ 581129 w 8725085"/>
                <a:gd name="connsiteY1" fmla="*/ 423796 h 2462221"/>
                <a:gd name="connsiteX2" fmla="*/ 985853 w 8725085"/>
                <a:gd name="connsiteY2" fmla="*/ 298186 h 2462221"/>
                <a:gd name="connsiteX3" fmla="*/ 3651450 w 8725085"/>
                <a:gd name="connsiteY3" fmla="*/ 2419612 h 2462221"/>
                <a:gd name="connsiteX4" fmla="*/ 5675070 w 8725085"/>
                <a:gd name="connsiteY4" fmla="*/ 1665947 h 2462221"/>
                <a:gd name="connsiteX5" fmla="*/ 7475395 w 8725085"/>
                <a:gd name="connsiteY5" fmla="*/ 1009980 h 2462221"/>
                <a:gd name="connsiteX6" fmla="*/ 8089459 w 8725085"/>
                <a:gd name="connsiteY6" fmla="*/ 633148 h 2462221"/>
                <a:gd name="connsiteX7" fmla="*/ 8725085 w 8725085"/>
                <a:gd name="connsiteY7" fmla="*/ 0 h 2462221"/>
                <a:gd name="connsiteX0" fmla="*/ 0 w 8143956"/>
                <a:gd name="connsiteY0" fmla="*/ 423796 h 2462221"/>
                <a:gd name="connsiteX1" fmla="*/ 404724 w 8143956"/>
                <a:gd name="connsiteY1" fmla="*/ 298186 h 2462221"/>
                <a:gd name="connsiteX2" fmla="*/ 3070321 w 8143956"/>
                <a:gd name="connsiteY2" fmla="*/ 2419612 h 2462221"/>
                <a:gd name="connsiteX3" fmla="*/ 5093941 w 8143956"/>
                <a:gd name="connsiteY3" fmla="*/ 1665947 h 2462221"/>
                <a:gd name="connsiteX4" fmla="*/ 6894266 w 8143956"/>
                <a:gd name="connsiteY4" fmla="*/ 1009980 h 2462221"/>
                <a:gd name="connsiteX5" fmla="*/ 7508330 w 8143956"/>
                <a:gd name="connsiteY5" fmla="*/ 633148 h 2462221"/>
                <a:gd name="connsiteX6" fmla="*/ 8143956 w 8143956"/>
                <a:gd name="connsiteY6" fmla="*/ 0 h 2462221"/>
                <a:gd name="connsiteX0" fmla="*/ 0 w 7739232"/>
                <a:gd name="connsiteY0" fmla="*/ 298186 h 2462221"/>
                <a:gd name="connsiteX1" fmla="*/ 2665597 w 7739232"/>
                <a:gd name="connsiteY1" fmla="*/ 2419612 h 2462221"/>
                <a:gd name="connsiteX2" fmla="*/ 4689217 w 7739232"/>
                <a:gd name="connsiteY2" fmla="*/ 1665947 h 2462221"/>
                <a:gd name="connsiteX3" fmla="*/ 6489542 w 7739232"/>
                <a:gd name="connsiteY3" fmla="*/ 1009980 h 2462221"/>
                <a:gd name="connsiteX4" fmla="*/ 7103606 w 7739232"/>
                <a:gd name="connsiteY4" fmla="*/ 633148 h 2462221"/>
                <a:gd name="connsiteX5" fmla="*/ 7739232 w 7739232"/>
                <a:gd name="connsiteY5" fmla="*/ 0 h 2462221"/>
                <a:gd name="connsiteX0" fmla="*/ 0 w 5073635"/>
                <a:gd name="connsiteY0" fmla="*/ 2419612 h 2462221"/>
                <a:gd name="connsiteX1" fmla="*/ 2023620 w 5073635"/>
                <a:gd name="connsiteY1" fmla="*/ 1665947 h 2462221"/>
                <a:gd name="connsiteX2" fmla="*/ 3823945 w 5073635"/>
                <a:gd name="connsiteY2" fmla="*/ 1009980 h 2462221"/>
                <a:gd name="connsiteX3" fmla="*/ 4438009 w 5073635"/>
                <a:gd name="connsiteY3" fmla="*/ 633148 h 2462221"/>
                <a:gd name="connsiteX4" fmla="*/ 5073635 w 5073635"/>
                <a:gd name="connsiteY4" fmla="*/ 0 h 2462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3635" h="2462221">
                  <a:moveTo>
                    <a:pt x="0" y="2419612"/>
                  </a:moveTo>
                  <a:cubicBezTo>
                    <a:pt x="997854" y="2608028"/>
                    <a:pt x="1386296" y="2138151"/>
                    <a:pt x="2023620" y="1665947"/>
                  </a:cubicBezTo>
                  <a:cubicBezTo>
                    <a:pt x="2614425" y="1070460"/>
                    <a:pt x="3609952" y="1089068"/>
                    <a:pt x="3823945" y="1009980"/>
                  </a:cubicBezTo>
                  <a:cubicBezTo>
                    <a:pt x="4121673" y="884369"/>
                    <a:pt x="4168193" y="912284"/>
                    <a:pt x="4438009" y="633148"/>
                  </a:cubicBezTo>
                  <a:lnTo>
                    <a:pt x="5073635" y="0"/>
                  </a:lnTo>
                </a:path>
              </a:pathLst>
            </a:custGeom>
            <a:ln w="76200" cap="rnd" cmpd="sng">
              <a:solidFill>
                <a:schemeClr val="tx2">
                  <a:lumMod val="60000"/>
                  <a:lumOff val="40000"/>
                </a:schemeClr>
              </a:solidFill>
              <a:round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Freeform 6"/>
          <p:cNvSpPr/>
          <p:nvPr/>
        </p:nvSpPr>
        <p:spPr>
          <a:xfrm>
            <a:off x="891263" y="2988878"/>
            <a:ext cx="1663277" cy="886136"/>
          </a:xfrm>
          <a:custGeom>
            <a:avLst/>
            <a:gdLst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14173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14173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14173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14173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14173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14173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8082"/>
              <a:gd name="connsiteX1" fmla="*/ 1214173 w 6001082"/>
              <a:gd name="connsiteY1" fmla="*/ 879275 h 1278082"/>
              <a:gd name="connsiteX2" fmla="*/ 1618897 w 6001082"/>
              <a:gd name="connsiteY2" fmla="*/ 0 h 1278082"/>
              <a:gd name="connsiteX3" fmla="*/ 3126145 w 6001082"/>
              <a:gd name="connsiteY3" fmla="*/ 1270065 h 1278082"/>
              <a:gd name="connsiteX4" fmla="*/ 4424054 w 6001082"/>
              <a:gd name="connsiteY4" fmla="*/ 921146 h 1278082"/>
              <a:gd name="connsiteX5" fmla="*/ 5149766 w 6001082"/>
              <a:gd name="connsiteY5" fmla="*/ 697838 h 1278082"/>
              <a:gd name="connsiteX6" fmla="*/ 6001082 w 6001082"/>
              <a:gd name="connsiteY6" fmla="*/ 711794 h 1278082"/>
              <a:gd name="connsiteX0" fmla="*/ 0 w 6001082"/>
              <a:gd name="connsiteY0" fmla="*/ 739708 h 1278082"/>
              <a:gd name="connsiteX1" fmla="*/ 1214173 w 6001082"/>
              <a:gd name="connsiteY1" fmla="*/ 879275 h 1278082"/>
              <a:gd name="connsiteX2" fmla="*/ 1618897 w 6001082"/>
              <a:gd name="connsiteY2" fmla="*/ 0 h 1278082"/>
              <a:gd name="connsiteX3" fmla="*/ 3126145 w 6001082"/>
              <a:gd name="connsiteY3" fmla="*/ 1270065 h 1278082"/>
              <a:gd name="connsiteX4" fmla="*/ 4424054 w 6001082"/>
              <a:gd name="connsiteY4" fmla="*/ 921146 h 1278082"/>
              <a:gd name="connsiteX5" fmla="*/ 5149766 w 6001082"/>
              <a:gd name="connsiteY5" fmla="*/ 697838 h 1278082"/>
              <a:gd name="connsiteX6" fmla="*/ 6001082 w 6001082"/>
              <a:gd name="connsiteY6" fmla="*/ 711794 h 1278082"/>
              <a:gd name="connsiteX0" fmla="*/ 0 w 6001082"/>
              <a:gd name="connsiteY0" fmla="*/ 739708 h 1278082"/>
              <a:gd name="connsiteX1" fmla="*/ 1214173 w 6001082"/>
              <a:gd name="connsiteY1" fmla="*/ 879275 h 1278082"/>
              <a:gd name="connsiteX2" fmla="*/ 1618897 w 6001082"/>
              <a:gd name="connsiteY2" fmla="*/ 0 h 1278082"/>
              <a:gd name="connsiteX3" fmla="*/ 3126145 w 6001082"/>
              <a:gd name="connsiteY3" fmla="*/ 1270065 h 1278082"/>
              <a:gd name="connsiteX4" fmla="*/ 4424054 w 6001082"/>
              <a:gd name="connsiteY4" fmla="*/ 921146 h 1278082"/>
              <a:gd name="connsiteX5" fmla="*/ 5149766 w 6001082"/>
              <a:gd name="connsiteY5" fmla="*/ 697838 h 1278082"/>
              <a:gd name="connsiteX6" fmla="*/ 6001082 w 6001082"/>
              <a:gd name="connsiteY6" fmla="*/ 711794 h 1278082"/>
              <a:gd name="connsiteX0" fmla="*/ 0 w 6001082"/>
              <a:gd name="connsiteY0" fmla="*/ 751100 h 1289474"/>
              <a:gd name="connsiteX1" fmla="*/ 1214173 w 6001082"/>
              <a:gd name="connsiteY1" fmla="*/ 890667 h 1289474"/>
              <a:gd name="connsiteX2" fmla="*/ 1618897 w 6001082"/>
              <a:gd name="connsiteY2" fmla="*/ 11392 h 1289474"/>
              <a:gd name="connsiteX3" fmla="*/ 3126145 w 6001082"/>
              <a:gd name="connsiteY3" fmla="*/ 1281457 h 1289474"/>
              <a:gd name="connsiteX4" fmla="*/ 4424054 w 6001082"/>
              <a:gd name="connsiteY4" fmla="*/ 932538 h 1289474"/>
              <a:gd name="connsiteX5" fmla="*/ 5149766 w 6001082"/>
              <a:gd name="connsiteY5" fmla="*/ 709230 h 1289474"/>
              <a:gd name="connsiteX6" fmla="*/ 6001082 w 6001082"/>
              <a:gd name="connsiteY6" fmla="*/ 723186 h 1289474"/>
              <a:gd name="connsiteX0" fmla="*/ 0 w 6001082"/>
              <a:gd name="connsiteY0" fmla="*/ 751100 h 1289474"/>
              <a:gd name="connsiteX1" fmla="*/ 1214173 w 6001082"/>
              <a:gd name="connsiteY1" fmla="*/ 890667 h 1289474"/>
              <a:gd name="connsiteX2" fmla="*/ 1688677 w 6001082"/>
              <a:gd name="connsiteY2" fmla="*/ 11392 h 1289474"/>
              <a:gd name="connsiteX3" fmla="*/ 3126145 w 6001082"/>
              <a:gd name="connsiteY3" fmla="*/ 1281457 h 1289474"/>
              <a:gd name="connsiteX4" fmla="*/ 4424054 w 6001082"/>
              <a:gd name="connsiteY4" fmla="*/ 932538 h 1289474"/>
              <a:gd name="connsiteX5" fmla="*/ 5149766 w 6001082"/>
              <a:gd name="connsiteY5" fmla="*/ 709230 h 1289474"/>
              <a:gd name="connsiteX6" fmla="*/ 6001082 w 6001082"/>
              <a:gd name="connsiteY6" fmla="*/ 723186 h 1289474"/>
              <a:gd name="connsiteX0" fmla="*/ 0 w 6001082"/>
              <a:gd name="connsiteY0" fmla="*/ 751100 h 1289474"/>
              <a:gd name="connsiteX1" fmla="*/ 1214173 w 6001082"/>
              <a:gd name="connsiteY1" fmla="*/ 890667 h 1289474"/>
              <a:gd name="connsiteX2" fmla="*/ 1688677 w 6001082"/>
              <a:gd name="connsiteY2" fmla="*/ 11392 h 1289474"/>
              <a:gd name="connsiteX3" fmla="*/ 3126145 w 6001082"/>
              <a:gd name="connsiteY3" fmla="*/ 1281457 h 1289474"/>
              <a:gd name="connsiteX4" fmla="*/ 4424054 w 6001082"/>
              <a:gd name="connsiteY4" fmla="*/ 932538 h 1289474"/>
              <a:gd name="connsiteX5" fmla="*/ 5149766 w 6001082"/>
              <a:gd name="connsiteY5" fmla="*/ 709230 h 1289474"/>
              <a:gd name="connsiteX6" fmla="*/ 6001082 w 6001082"/>
              <a:gd name="connsiteY6" fmla="*/ 723186 h 1289474"/>
              <a:gd name="connsiteX0" fmla="*/ 0 w 6001082"/>
              <a:gd name="connsiteY0" fmla="*/ 751100 h 1289474"/>
              <a:gd name="connsiteX1" fmla="*/ 1214173 w 6001082"/>
              <a:gd name="connsiteY1" fmla="*/ 890667 h 1289474"/>
              <a:gd name="connsiteX2" fmla="*/ 1688677 w 6001082"/>
              <a:gd name="connsiteY2" fmla="*/ 11392 h 1289474"/>
              <a:gd name="connsiteX3" fmla="*/ 3126145 w 6001082"/>
              <a:gd name="connsiteY3" fmla="*/ 1281457 h 1289474"/>
              <a:gd name="connsiteX4" fmla="*/ 4424054 w 6001082"/>
              <a:gd name="connsiteY4" fmla="*/ 932538 h 1289474"/>
              <a:gd name="connsiteX5" fmla="*/ 5149766 w 6001082"/>
              <a:gd name="connsiteY5" fmla="*/ 709230 h 1289474"/>
              <a:gd name="connsiteX6" fmla="*/ 6001082 w 6001082"/>
              <a:gd name="connsiteY6" fmla="*/ 723186 h 1289474"/>
              <a:gd name="connsiteX0" fmla="*/ 0 w 6001082"/>
              <a:gd name="connsiteY0" fmla="*/ 751100 h 1314953"/>
              <a:gd name="connsiteX1" fmla="*/ 1214173 w 6001082"/>
              <a:gd name="connsiteY1" fmla="*/ 890667 h 1314953"/>
              <a:gd name="connsiteX2" fmla="*/ 1688677 w 6001082"/>
              <a:gd name="connsiteY2" fmla="*/ 11392 h 1314953"/>
              <a:gd name="connsiteX3" fmla="*/ 3126145 w 6001082"/>
              <a:gd name="connsiteY3" fmla="*/ 1281457 h 1314953"/>
              <a:gd name="connsiteX4" fmla="*/ 4424054 w 6001082"/>
              <a:gd name="connsiteY4" fmla="*/ 932538 h 1314953"/>
              <a:gd name="connsiteX5" fmla="*/ 5149766 w 6001082"/>
              <a:gd name="connsiteY5" fmla="*/ 709230 h 1314953"/>
              <a:gd name="connsiteX6" fmla="*/ 6001082 w 6001082"/>
              <a:gd name="connsiteY6" fmla="*/ 723186 h 1314953"/>
              <a:gd name="connsiteX0" fmla="*/ 0 w 6001082"/>
              <a:gd name="connsiteY0" fmla="*/ 751100 h 1302689"/>
              <a:gd name="connsiteX1" fmla="*/ 1214173 w 6001082"/>
              <a:gd name="connsiteY1" fmla="*/ 890667 h 1302689"/>
              <a:gd name="connsiteX2" fmla="*/ 1688677 w 6001082"/>
              <a:gd name="connsiteY2" fmla="*/ 11392 h 1302689"/>
              <a:gd name="connsiteX3" fmla="*/ 3000541 w 6001082"/>
              <a:gd name="connsiteY3" fmla="*/ 1267500 h 1302689"/>
              <a:gd name="connsiteX4" fmla="*/ 4424054 w 6001082"/>
              <a:gd name="connsiteY4" fmla="*/ 932538 h 1302689"/>
              <a:gd name="connsiteX5" fmla="*/ 5149766 w 6001082"/>
              <a:gd name="connsiteY5" fmla="*/ 709230 h 1302689"/>
              <a:gd name="connsiteX6" fmla="*/ 6001082 w 6001082"/>
              <a:gd name="connsiteY6" fmla="*/ 723186 h 1302689"/>
              <a:gd name="connsiteX0" fmla="*/ 0 w 6001082"/>
              <a:gd name="connsiteY0" fmla="*/ 751100 h 1302689"/>
              <a:gd name="connsiteX1" fmla="*/ 1214173 w 6001082"/>
              <a:gd name="connsiteY1" fmla="*/ 890667 h 1302689"/>
              <a:gd name="connsiteX2" fmla="*/ 1688677 w 6001082"/>
              <a:gd name="connsiteY2" fmla="*/ 11392 h 1302689"/>
              <a:gd name="connsiteX3" fmla="*/ 3000541 w 6001082"/>
              <a:gd name="connsiteY3" fmla="*/ 1267500 h 1302689"/>
              <a:gd name="connsiteX4" fmla="*/ 4424054 w 6001082"/>
              <a:gd name="connsiteY4" fmla="*/ 932538 h 1302689"/>
              <a:gd name="connsiteX5" fmla="*/ 5149766 w 6001082"/>
              <a:gd name="connsiteY5" fmla="*/ 709230 h 1302689"/>
              <a:gd name="connsiteX6" fmla="*/ 6001082 w 6001082"/>
              <a:gd name="connsiteY6" fmla="*/ 723186 h 1302689"/>
              <a:gd name="connsiteX0" fmla="*/ 0 w 6001082"/>
              <a:gd name="connsiteY0" fmla="*/ 751100 h 1302689"/>
              <a:gd name="connsiteX1" fmla="*/ 1214173 w 6001082"/>
              <a:gd name="connsiteY1" fmla="*/ 890667 h 1302689"/>
              <a:gd name="connsiteX2" fmla="*/ 1688677 w 6001082"/>
              <a:gd name="connsiteY2" fmla="*/ 11392 h 1302689"/>
              <a:gd name="connsiteX3" fmla="*/ 3000541 w 6001082"/>
              <a:gd name="connsiteY3" fmla="*/ 1267500 h 1302689"/>
              <a:gd name="connsiteX4" fmla="*/ 4424054 w 6001082"/>
              <a:gd name="connsiteY4" fmla="*/ 932538 h 1302689"/>
              <a:gd name="connsiteX5" fmla="*/ 5149766 w 6001082"/>
              <a:gd name="connsiteY5" fmla="*/ 709230 h 1302689"/>
              <a:gd name="connsiteX6" fmla="*/ 6001082 w 6001082"/>
              <a:gd name="connsiteY6" fmla="*/ 723186 h 1302689"/>
              <a:gd name="connsiteX0" fmla="*/ 0 w 6001082"/>
              <a:gd name="connsiteY0" fmla="*/ 751100 h 1276343"/>
              <a:gd name="connsiteX1" fmla="*/ 1214173 w 6001082"/>
              <a:gd name="connsiteY1" fmla="*/ 890667 h 1276343"/>
              <a:gd name="connsiteX2" fmla="*/ 1688677 w 6001082"/>
              <a:gd name="connsiteY2" fmla="*/ 11392 h 1276343"/>
              <a:gd name="connsiteX3" fmla="*/ 3000541 w 6001082"/>
              <a:gd name="connsiteY3" fmla="*/ 1267500 h 1276343"/>
              <a:gd name="connsiteX4" fmla="*/ 4424054 w 6001082"/>
              <a:gd name="connsiteY4" fmla="*/ 932538 h 1276343"/>
              <a:gd name="connsiteX5" fmla="*/ 5149766 w 6001082"/>
              <a:gd name="connsiteY5" fmla="*/ 709230 h 1276343"/>
              <a:gd name="connsiteX6" fmla="*/ 6001082 w 6001082"/>
              <a:gd name="connsiteY6" fmla="*/ 723186 h 1276343"/>
              <a:gd name="connsiteX0" fmla="*/ 0 w 6001082"/>
              <a:gd name="connsiteY0" fmla="*/ 751100 h 1289474"/>
              <a:gd name="connsiteX1" fmla="*/ 1214173 w 6001082"/>
              <a:gd name="connsiteY1" fmla="*/ 890667 h 1289474"/>
              <a:gd name="connsiteX2" fmla="*/ 1688677 w 6001082"/>
              <a:gd name="connsiteY2" fmla="*/ 11392 h 1289474"/>
              <a:gd name="connsiteX3" fmla="*/ 3084277 w 6001082"/>
              <a:gd name="connsiteY3" fmla="*/ 1281457 h 1289474"/>
              <a:gd name="connsiteX4" fmla="*/ 4424054 w 6001082"/>
              <a:gd name="connsiteY4" fmla="*/ 932538 h 1289474"/>
              <a:gd name="connsiteX5" fmla="*/ 5149766 w 6001082"/>
              <a:gd name="connsiteY5" fmla="*/ 709230 h 1289474"/>
              <a:gd name="connsiteX6" fmla="*/ 6001082 w 6001082"/>
              <a:gd name="connsiteY6" fmla="*/ 723186 h 1289474"/>
              <a:gd name="connsiteX0" fmla="*/ 0 w 6001082"/>
              <a:gd name="connsiteY0" fmla="*/ 751100 h 1281457"/>
              <a:gd name="connsiteX1" fmla="*/ 1214173 w 6001082"/>
              <a:gd name="connsiteY1" fmla="*/ 890667 h 1281457"/>
              <a:gd name="connsiteX2" fmla="*/ 1688677 w 6001082"/>
              <a:gd name="connsiteY2" fmla="*/ 11392 h 1281457"/>
              <a:gd name="connsiteX3" fmla="*/ 3084277 w 6001082"/>
              <a:gd name="connsiteY3" fmla="*/ 1281457 h 1281457"/>
              <a:gd name="connsiteX4" fmla="*/ 4424054 w 6001082"/>
              <a:gd name="connsiteY4" fmla="*/ 932538 h 1281457"/>
              <a:gd name="connsiteX5" fmla="*/ 5149766 w 6001082"/>
              <a:gd name="connsiteY5" fmla="*/ 709230 h 1281457"/>
              <a:gd name="connsiteX6" fmla="*/ 6001082 w 6001082"/>
              <a:gd name="connsiteY6" fmla="*/ 723186 h 1281457"/>
              <a:gd name="connsiteX0" fmla="*/ 0 w 6001082"/>
              <a:gd name="connsiteY0" fmla="*/ 751100 h 1281457"/>
              <a:gd name="connsiteX1" fmla="*/ 1214173 w 6001082"/>
              <a:gd name="connsiteY1" fmla="*/ 890667 h 1281457"/>
              <a:gd name="connsiteX2" fmla="*/ 1688677 w 6001082"/>
              <a:gd name="connsiteY2" fmla="*/ 11392 h 1281457"/>
              <a:gd name="connsiteX3" fmla="*/ 3084277 w 6001082"/>
              <a:gd name="connsiteY3" fmla="*/ 1281457 h 1281457"/>
              <a:gd name="connsiteX4" fmla="*/ 4424054 w 6001082"/>
              <a:gd name="connsiteY4" fmla="*/ 932538 h 1281457"/>
              <a:gd name="connsiteX5" fmla="*/ 5149766 w 6001082"/>
              <a:gd name="connsiteY5" fmla="*/ 709230 h 1281457"/>
              <a:gd name="connsiteX6" fmla="*/ 6001082 w 6001082"/>
              <a:gd name="connsiteY6" fmla="*/ 723186 h 1281457"/>
              <a:gd name="connsiteX0" fmla="*/ 0 w 6001082"/>
              <a:gd name="connsiteY0" fmla="*/ 751100 h 1281457"/>
              <a:gd name="connsiteX1" fmla="*/ 1214173 w 6001082"/>
              <a:gd name="connsiteY1" fmla="*/ 890667 h 1281457"/>
              <a:gd name="connsiteX2" fmla="*/ 1688677 w 6001082"/>
              <a:gd name="connsiteY2" fmla="*/ 11392 h 1281457"/>
              <a:gd name="connsiteX3" fmla="*/ 3293617 w 6001082"/>
              <a:gd name="connsiteY3" fmla="*/ 1281457 h 1281457"/>
              <a:gd name="connsiteX4" fmla="*/ 4424054 w 6001082"/>
              <a:gd name="connsiteY4" fmla="*/ 932538 h 1281457"/>
              <a:gd name="connsiteX5" fmla="*/ 5149766 w 6001082"/>
              <a:gd name="connsiteY5" fmla="*/ 709230 h 1281457"/>
              <a:gd name="connsiteX6" fmla="*/ 6001082 w 6001082"/>
              <a:gd name="connsiteY6" fmla="*/ 723186 h 1281457"/>
              <a:gd name="connsiteX0" fmla="*/ 0 w 6001082"/>
              <a:gd name="connsiteY0" fmla="*/ 751100 h 1281457"/>
              <a:gd name="connsiteX1" fmla="*/ 1214173 w 6001082"/>
              <a:gd name="connsiteY1" fmla="*/ 890667 h 1281457"/>
              <a:gd name="connsiteX2" fmla="*/ 1688677 w 6001082"/>
              <a:gd name="connsiteY2" fmla="*/ 11392 h 1281457"/>
              <a:gd name="connsiteX3" fmla="*/ 3293617 w 6001082"/>
              <a:gd name="connsiteY3" fmla="*/ 1281457 h 1281457"/>
              <a:gd name="connsiteX4" fmla="*/ 4424054 w 6001082"/>
              <a:gd name="connsiteY4" fmla="*/ 932538 h 1281457"/>
              <a:gd name="connsiteX5" fmla="*/ 5149766 w 6001082"/>
              <a:gd name="connsiteY5" fmla="*/ 709230 h 1281457"/>
              <a:gd name="connsiteX6" fmla="*/ 6001082 w 6001082"/>
              <a:gd name="connsiteY6" fmla="*/ 723186 h 1281457"/>
              <a:gd name="connsiteX0" fmla="*/ 0 w 6001082"/>
              <a:gd name="connsiteY0" fmla="*/ 751100 h 1281457"/>
              <a:gd name="connsiteX1" fmla="*/ 1214173 w 6001082"/>
              <a:gd name="connsiteY1" fmla="*/ 890667 h 1281457"/>
              <a:gd name="connsiteX2" fmla="*/ 1688677 w 6001082"/>
              <a:gd name="connsiteY2" fmla="*/ 11392 h 1281457"/>
              <a:gd name="connsiteX3" fmla="*/ 3293617 w 6001082"/>
              <a:gd name="connsiteY3" fmla="*/ 1281457 h 1281457"/>
              <a:gd name="connsiteX4" fmla="*/ 4424054 w 6001082"/>
              <a:gd name="connsiteY4" fmla="*/ 932538 h 1281457"/>
              <a:gd name="connsiteX5" fmla="*/ 5149766 w 6001082"/>
              <a:gd name="connsiteY5" fmla="*/ 709230 h 1281457"/>
              <a:gd name="connsiteX6" fmla="*/ 6001082 w 6001082"/>
              <a:gd name="connsiteY6" fmla="*/ 723186 h 1281457"/>
              <a:gd name="connsiteX0" fmla="*/ 0 w 6001082"/>
              <a:gd name="connsiteY0" fmla="*/ 751100 h 1281457"/>
              <a:gd name="connsiteX1" fmla="*/ 1214173 w 6001082"/>
              <a:gd name="connsiteY1" fmla="*/ 890667 h 1281457"/>
              <a:gd name="connsiteX2" fmla="*/ 1688677 w 6001082"/>
              <a:gd name="connsiteY2" fmla="*/ 11392 h 1281457"/>
              <a:gd name="connsiteX3" fmla="*/ 3293617 w 6001082"/>
              <a:gd name="connsiteY3" fmla="*/ 1281457 h 1281457"/>
              <a:gd name="connsiteX4" fmla="*/ 4424054 w 6001082"/>
              <a:gd name="connsiteY4" fmla="*/ 932538 h 1281457"/>
              <a:gd name="connsiteX5" fmla="*/ 5149766 w 6001082"/>
              <a:gd name="connsiteY5" fmla="*/ 709230 h 1281457"/>
              <a:gd name="connsiteX6" fmla="*/ 6001082 w 6001082"/>
              <a:gd name="connsiteY6" fmla="*/ 723186 h 1281457"/>
              <a:gd name="connsiteX0" fmla="*/ 0 w 6042357"/>
              <a:gd name="connsiteY0" fmla="*/ 735225 h 1281457"/>
              <a:gd name="connsiteX1" fmla="*/ 1255448 w 6042357"/>
              <a:gd name="connsiteY1" fmla="*/ 890667 h 1281457"/>
              <a:gd name="connsiteX2" fmla="*/ 1729952 w 6042357"/>
              <a:gd name="connsiteY2" fmla="*/ 11392 h 1281457"/>
              <a:gd name="connsiteX3" fmla="*/ 3334892 w 6042357"/>
              <a:gd name="connsiteY3" fmla="*/ 1281457 h 1281457"/>
              <a:gd name="connsiteX4" fmla="*/ 4465329 w 6042357"/>
              <a:gd name="connsiteY4" fmla="*/ 932538 h 1281457"/>
              <a:gd name="connsiteX5" fmla="*/ 5191041 w 6042357"/>
              <a:gd name="connsiteY5" fmla="*/ 709230 h 1281457"/>
              <a:gd name="connsiteX6" fmla="*/ 6042357 w 6042357"/>
              <a:gd name="connsiteY6" fmla="*/ 723186 h 1281457"/>
              <a:gd name="connsiteX0" fmla="*/ 0 w 6042357"/>
              <a:gd name="connsiteY0" fmla="*/ 735225 h 1281457"/>
              <a:gd name="connsiteX1" fmla="*/ 1255448 w 6042357"/>
              <a:gd name="connsiteY1" fmla="*/ 890667 h 1281457"/>
              <a:gd name="connsiteX2" fmla="*/ 1729952 w 6042357"/>
              <a:gd name="connsiteY2" fmla="*/ 11392 h 1281457"/>
              <a:gd name="connsiteX3" fmla="*/ 3334892 w 6042357"/>
              <a:gd name="connsiteY3" fmla="*/ 1281457 h 1281457"/>
              <a:gd name="connsiteX4" fmla="*/ 4465329 w 6042357"/>
              <a:gd name="connsiteY4" fmla="*/ 932538 h 1281457"/>
              <a:gd name="connsiteX5" fmla="*/ 5191041 w 6042357"/>
              <a:gd name="connsiteY5" fmla="*/ 709230 h 1281457"/>
              <a:gd name="connsiteX6" fmla="*/ 6042357 w 6042357"/>
              <a:gd name="connsiteY6" fmla="*/ 723186 h 1281457"/>
              <a:gd name="connsiteX0" fmla="*/ 0 w 6042357"/>
              <a:gd name="connsiteY0" fmla="*/ 734357 h 1280589"/>
              <a:gd name="connsiteX1" fmla="*/ 1255448 w 6042357"/>
              <a:gd name="connsiteY1" fmla="*/ 889799 h 1280589"/>
              <a:gd name="connsiteX2" fmla="*/ 1729952 w 6042357"/>
              <a:gd name="connsiteY2" fmla="*/ 10524 h 1280589"/>
              <a:gd name="connsiteX3" fmla="*/ 3334892 w 6042357"/>
              <a:gd name="connsiteY3" fmla="*/ 1280589 h 1280589"/>
              <a:gd name="connsiteX4" fmla="*/ 4465329 w 6042357"/>
              <a:gd name="connsiteY4" fmla="*/ 931670 h 1280589"/>
              <a:gd name="connsiteX5" fmla="*/ 5191041 w 6042357"/>
              <a:gd name="connsiteY5" fmla="*/ 708362 h 1280589"/>
              <a:gd name="connsiteX6" fmla="*/ 6042357 w 6042357"/>
              <a:gd name="connsiteY6" fmla="*/ 722318 h 1280589"/>
              <a:gd name="connsiteX0" fmla="*/ 0 w 6042357"/>
              <a:gd name="connsiteY0" fmla="*/ 734394 h 1280626"/>
              <a:gd name="connsiteX1" fmla="*/ 1210998 w 6042357"/>
              <a:gd name="connsiteY1" fmla="*/ 886661 h 1280626"/>
              <a:gd name="connsiteX2" fmla="*/ 1729952 w 6042357"/>
              <a:gd name="connsiteY2" fmla="*/ 10561 h 1280626"/>
              <a:gd name="connsiteX3" fmla="*/ 3334892 w 6042357"/>
              <a:gd name="connsiteY3" fmla="*/ 1280626 h 1280626"/>
              <a:gd name="connsiteX4" fmla="*/ 4465329 w 6042357"/>
              <a:gd name="connsiteY4" fmla="*/ 931707 h 1280626"/>
              <a:gd name="connsiteX5" fmla="*/ 5191041 w 6042357"/>
              <a:gd name="connsiteY5" fmla="*/ 708399 h 1280626"/>
              <a:gd name="connsiteX6" fmla="*/ 6042357 w 6042357"/>
              <a:gd name="connsiteY6" fmla="*/ 722355 h 1280626"/>
              <a:gd name="connsiteX0" fmla="*/ 0 w 6042357"/>
              <a:gd name="connsiteY0" fmla="*/ 733869 h 1280101"/>
              <a:gd name="connsiteX1" fmla="*/ 1210998 w 6042357"/>
              <a:gd name="connsiteY1" fmla="*/ 886136 h 1280101"/>
              <a:gd name="connsiteX2" fmla="*/ 1729952 w 6042357"/>
              <a:gd name="connsiteY2" fmla="*/ 10036 h 1280101"/>
              <a:gd name="connsiteX3" fmla="*/ 3334892 w 6042357"/>
              <a:gd name="connsiteY3" fmla="*/ 1280101 h 1280101"/>
              <a:gd name="connsiteX4" fmla="*/ 4465329 w 6042357"/>
              <a:gd name="connsiteY4" fmla="*/ 931182 h 1280101"/>
              <a:gd name="connsiteX5" fmla="*/ 5191041 w 6042357"/>
              <a:gd name="connsiteY5" fmla="*/ 707874 h 1280101"/>
              <a:gd name="connsiteX6" fmla="*/ 6042357 w 6042357"/>
              <a:gd name="connsiteY6" fmla="*/ 721830 h 1280101"/>
              <a:gd name="connsiteX0" fmla="*/ 0 w 6042357"/>
              <a:gd name="connsiteY0" fmla="*/ 733869 h 1280101"/>
              <a:gd name="connsiteX1" fmla="*/ 1169723 w 6042357"/>
              <a:gd name="connsiteY1" fmla="*/ 886136 h 1280101"/>
              <a:gd name="connsiteX2" fmla="*/ 1729952 w 6042357"/>
              <a:gd name="connsiteY2" fmla="*/ 10036 h 1280101"/>
              <a:gd name="connsiteX3" fmla="*/ 3334892 w 6042357"/>
              <a:gd name="connsiteY3" fmla="*/ 1280101 h 1280101"/>
              <a:gd name="connsiteX4" fmla="*/ 4465329 w 6042357"/>
              <a:gd name="connsiteY4" fmla="*/ 931182 h 1280101"/>
              <a:gd name="connsiteX5" fmla="*/ 5191041 w 6042357"/>
              <a:gd name="connsiteY5" fmla="*/ 707874 h 1280101"/>
              <a:gd name="connsiteX6" fmla="*/ 6042357 w 6042357"/>
              <a:gd name="connsiteY6" fmla="*/ 721830 h 1280101"/>
              <a:gd name="connsiteX0" fmla="*/ 0 w 5595765"/>
              <a:gd name="connsiteY0" fmla="*/ 733869 h 1280101"/>
              <a:gd name="connsiteX1" fmla="*/ 1169723 w 5595765"/>
              <a:gd name="connsiteY1" fmla="*/ 886136 h 1280101"/>
              <a:gd name="connsiteX2" fmla="*/ 1729952 w 5595765"/>
              <a:gd name="connsiteY2" fmla="*/ 10036 h 1280101"/>
              <a:gd name="connsiteX3" fmla="*/ 3334892 w 5595765"/>
              <a:gd name="connsiteY3" fmla="*/ 1280101 h 1280101"/>
              <a:gd name="connsiteX4" fmla="*/ 4465329 w 5595765"/>
              <a:gd name="connsiteY4" fmla="*/ 931182 h 1280101"/>
              <a:gd name="connsiteX5" fmla="*/ 5191041 w 5595765"/>
              <a:gd name="connsiteY5" fmla="*/ 707874 h 1280101"/>
              <a:gd name="connsiteX6" fmla="*/ 5595765 w 5595765"/>
              <a:gd name="connsiteY6" fmla="*/ 679960 h 1280101"/>
              <a:gd name="connsiteX0" fmla="*/ 0 w 5191041"/>
              <a:gd name="connsiteY0" fmla="*/ 733869 h 1280101"/>
              <a:gd name="connsiteX1" fmla="*/ 1169723 w 5191041"/>
              <a:gd name="connsiteY1" fmla="*/ 886136 h 1280101"/>
              <a:gd name="connsiteX2" fmla="*/ 1729952 w 5191041"/>
              <a:gd name="connsiteY2" fmla="*/ 10036 h 1280101"/>
              <a:gd name="connsiteX3" fmla="*/ 3334892 w 5191041"/>
              <a:gd name="connsiteY3" fmla="*/ 1280101 h 1280101"/>
              <a:gd name="connsiteX4" fmla="*/ 4465329 w 5191041"/>
              <a:gd name="connsiteY4" fmla="*/ 931182 h 1280101"/>
              <a:gd name="connsiteX5" fmla="*/ 5191041 w 5191041"/>
              <a:gd name="connsiteY5" fmla="*/ 707874 h 1280101"/>
              <a:gd name="connsiteX0" fmla="*/ 0 w 5581809"/>
              <a:gd name="connsiteY0" fmla="*/ 733869 h 1280101"/>
              <a:gd name="connsiteX1" fmla="*/ 1169723 w 5581809"/>
              <a:gd name="connsiteY1" fmla="*/ 886136 h 1280101"/>
              <a:gd name="connsiteX2" fmla="*/ 1729952 w 5581809"/>
              <a:gd name="connsiteY2" fmla="*/ 10036 h 1280101"/>
              <a:gd name="connsiteX3" fmla="*/ 3334892 w 5581809"/>
              <a:gd name="connsiteY3" fmla="*/ 1280101 h 1280101"/>
              <a:gd name="connsiteX4" fmla="*/ 4465329 w 5581809"/>
              <a:gd name="connsiteY4" fmla="*/ 931182 h 1280101"/>
              <a:gd name="connsiteX5" fmla="*/ 5581809 w 5581809"/>
              <a:gd name="connsiteY5" fmla="*/ 707874 h 1280101"/>
              <a:gd name="connsiteX0" fmla="*/ 0 w 5581809"/>
              <a:gd name="connsiteY0" fmla="*/ 733869 h 1280101"/>
              <a:gd name="connsiteX1" fmla="*/ 1169723 w 5581809"/>
              <a:gd name="connsiteY1" fmla="*/ 886136 h 1280101"/>
              <a:gd name="connsiteX2" fmla="*/ 1729952 w 5581809"/>
              <a:gd name="connsiteY2" fmla="*/ 10036 h 1280101"/>
              <a:gd name="connsiteX3" fmla="*/ 3334892 w 5581809"/>
              <a:gd name="connsiteY3" fmla="*/ 1280101 h 1280101"/>
              <a:gd name="connsiteX4" fmla="*/ 4465329 w 5581809"/>
              <a:gd name="connsiteY4" fmla="*/ 931182 h 1280101"/>
              <a:gd name="connsiteX5" fmla="*/ 5581809 w 5581809"/>
              <a:gd name="connsiteY5" fmla="*/ 707874 h 1280101"/>
              <a:gd name="connsiteX0" fmla="*/ 0 w 5581809"/>
              <a:gd name="connsiteY0" fmla="*/ 733869 h 1295676"/>
              <a:gd name="connsiteX1" fmla="*/ 1169723 w 5581809"/>
              <a:gd name="connsiteY1" fmla="*/ 886136 h 1295676"/>
              <a:gd name="connsiteX2" fmla="*/ 1729952 w 5581809"/>
              <a:gd name="connsiteY2" fmla="*/ 10036 h 1295676"/>
              <a:gd name="connsiteX3" fmla="*/ 3334892 w 5581809"/>
              <a:gd name="connsiteY3" fmla="*/ 1280101 h 1295676"/>
              <a:gd name="connsiteX4" fmla="*/ 5581809 w 5581809"/>
              <a:gd name="connsiteY4" fmla="*/ 707874 h 1295676"/>
              <a:gd name="connsiteX0" fmla="*/ 0 w 5581809"/>
              <a:gd name="connsiteY0" fmla="*/ 733869 h 1294488"/>
              <a:gd name="connsiteX1" fmla="*/ 1169723 w 5581809"/>
              <a:gd name="connsiteY1" fmla="*/ 886136 h 1294488"/>
              <a:gd name="connsiteX2" fmla="*/ 1729952 w 5581809"/>
              <a:gd name="connsiteY2" fmla="*/ 10036 h 1294488"/>
              <a:gd name="connsiteX3" fmla="*/ 3334892 w 5581809"/>
              <a:gd name="connsiteY3" fmla="*/ 1280101 h 1294488"/>
              <a:gd name="connsiteX4" fmla="*/ 5581809 w 5581809"/>
              <a:gd name="connsiteY4" fmla="*/ 707874 h 1294488"/>
              <a:gd name="connsiteX0" fmla="*/ 0 w 5581809"/>
              <a:gd name="connsiteY0" fmla="*/ 733869 h 1294218"/>
              <a:gd name="connsiteX1" fmla="*/ 1169723 w 5581809"/>
              <a:gd name="connsiteY1" fmla="*/ 886136 h 1294218"/>
              <a:gd name="connsiteX2" fmla="*/ 1729952 w 5581809"/>
              <a:gd name="connsiteY2" fmla="*/ 10036 h 1294218"/>
              <a:gd name="connsiteX3" fmla="*/ 3334892 w 5581809"/>
              <a:gd name="connsiteY3" fmla="*/ 1280101 h 1294218"/>
              <a:gd name="connsiteX4" fmla="*/ 5581809 w 5581809"/>
              <a:gd name="connsiteY4" fmla="*/ 707874 h 1294218"/>
              <a:gd name="connsiteX0" fmla="*/ 0 w 5581809"/>
              <a:gd name="connsiteY0" fmla="*/ 733869 h 1293228"/>
              <a:gd name="connsiteX1" fmla="*/ 1169723 w 5581809"/>
              <a:gd name="connsiteY1" fmla="*/ 886136 h 1293228"/>
              <a:gd name="connsiteX2" fmla="*/ 1729952 w 5581809"/>
              <a:gd name="connsiteY2" fmla="*/ 10036 h 1293228"/>
              <a:gd name="connsiteX3" fmla="*/ 3334892 w 5581809"/>
              <a:gd name="connsiteY3" fmla="*/ 1280101 h 1293228"/>
              <a:gd name="connsiteX4" fmla="*/ 5581809 w 5581809"/>
              <a:gd name="connsiteY4" fmla="*/ 707874 h 1293228"/>
              <a:gd name="connsiteX0" fmla="*/ 0 w 5553234"/>
              <a:gd name="connsiteY0" fmla="*/ 733869 h 1293228"/>
              <a:gd name="connsiteX1" fmla="*/ 1169723 w 5553234"/>
              <a:gd name="connsiteY1" fmla="*/ 886136 h 1293228"/>
              <a:gd name="connsiteX2" fmla="*/ 1729952 w 5553234"/>
              <a:gd name="connsiteY2" fmla="*/ 10036 h 1293228"/>
              <a:gd name="connsiteX3" fmla="*/ 3334892 w 5553234"/>
              <a:gd name="connsiteY3" fmla="*/ 1280101 h 1293228"/>
              <a:gd name="connsiteX4" fmla="*/ 5553234 w 5553234"/>
              <a:gd name="connsiteY4" fmla="*/ 707874 h 1293228"/>
              <a:gd name="connsiteX0" fmla="*/ 0 w 5527834"/>
              <a:gd name="connsiteY0" fmla="*/ 733869 h 1293228"/>
              <a:gd name="connsiteX1" fmla="*/ 1144323 w 5527834"/>
              <a:gd name="connsiteY1" fmla="*/ 886136 h 1293228"/>
              <a:gd name="connsiteX2" fmla="*/ 1704552 w 5527834"/>
              <a:gd name="connsiteY2" fmla="*/ 10036 h 1293228"/>
              <a:gd name="connsiteX3" fmla="*/ 3309492 w 5527834"/>
              <a:gd name="connsiteY3" fmla="*/ 1280101 h 1293228"/>
              <a:gd name="connsiteX4" fmla="*/ 5527834 w 5527834"/>
              <a:gd name="connsiteY4" fmla="*/ 707874 h 1293228"/>
              <a:gd name="connsiteX0" fmla="*/ 0 w 5527834"/>
              <a:gd name="connsiteY0" fmla="*/ 733869 h 1293228"/>
              <a:gd name="connsiteX1" fmla="*/ 1144323 w 5527834"/>
              <a:gd name="connsiteY1" fmla="*/ 886136 h 1293228"/>
              <a:gd name="connsiteX2" fmla="*/ 1704552 w 5527834"/>
              <a:gd name="connsiteY2" fmla="*/ 10036 h 1293228"/>
              <a:gd name="connsiteX3" fmla="*/ 3309492 w 5527834"/>
              <a:gd name="connsiteY3" fmla="*/ 1280101 h 1293228"/>
              <a:gd name="connsiteX4" fmla="*/ 5527834 w 5527834"/>
              <a:gd name="connsiteY4" fmla="*/ 707874 h 1293228"/>
              <a:gd name="connsiteX0" fmla="*/ 0 w 5527834"/>
              <a:gd name="connsiteY0" fmla="*/ 733869 h 1293228"/>
              <a:gd name="connsiteX1" fmla="*/ 1144323 w 5527834"/>
              <a:gd name="connsiteY1" fmla="*/ 886136 h 1293228"/>
              <a:gd name="connsiteX2" fmla="*/ 1704552 w 5527834"/>
              <a:gd name="connsiteY2" fmla="*/ 10036 h 1293228"/>
              <a:gd name="connsiteX3" fmla="*/ 3309492 w 5527834"/>
              <a:gd name="connsiteY3" fmla="*/ 1280101 h 1293228"/>
              <a:gd name="connsiteX4" fmla="*/ 5527834 w 5527834"/>
              <a:gd name="connsiteY4" fmla="*/ 707874 h 1293228"/>
              <a:gd name="connsiteX0" fmla="*/ 0 w 5527834"/>
              <a:gd name="connsiteY0" fmla="*/ 733869 h 1293228"/>
              <a:gd name="connsiteX1" fmla="*/ 1144323 w 5527834"/>
              <a:gd name="connsiteY1" fmla="*/ 886136 h 1293228"/>
              <a:gd name="connsiteX2" fmla="*/ 1663277 w 5527834"/>
              <a:gd name="connsiteY2" fmla="*/ 10036 h 1293228"/>
              <a:gd name="connsiteX3" fmla="*/ 3309492 w 5527834"/>
              <a:gd name="connsiteY3" fmla="*/ 1280101 h 1293228"/>
              <a:gd name="connsiteX4" fmla="*/ 5527834 w 5527834"/>
              <a:gd name="connsiteY4" fmla="*/ 707874 h 1293228"/>
              <a:gd name="connsiteX0" fmla="*/ 0 w 5527834"/>
              <a:gd name="connsiteY0" fmla="*/ 733869 h 1293228"/>
              <a:gd name="connsiteX1" fmla="*/ 1144323 w 5527834"/>
              <a:gd name="connsiteY1" fmla="*/ 886136 h 1293228"/>
              <a:gd name="connsiteX2" fmla="*/ 1663277 w 5527834"/>
              <a:gd name="connsiteY2" fmla="*/ 10036 h 1293228"/>
              <a:gd name="connsiteX3" fmla="*/ 3290442 w 5527834"/>
              <a:gd name="connsiteY3" fmla="*/ 1280101 h 1293228"/>
              <a:gd name="connsiteX4" fmla="*/ 5527834 w 5527834"/>
              <a:gd name="connsiteY4" fmla="*/ 707874 h 1293228"/>
              <a:gd name="connsiteX0" fmla="*/ 0 w 3290442"/>
              <a:gd name="connsiteY0" fmla="*/ 733869 h 1280101"/>
              <a:gd name="connsiteX1" fmla="*/ 1144323 w 3290442"/>
              <a:gd name="connsiteY1" fmla="*/ 886136 h 1280101"/>
              <a:gd name="connsiteX2" fmla="*/ 1663277 w 3290442"/>
              <a:gd name="connsiteY2" fmla="*/ 10036 h 1280101"/>
              <a:gd name="connsiteX3" fmla="*/ 3290442 w 3290442"/>
              <a:gd name="connsiteY3" fmla="*/ 1280101 h 1280101"/>
              <a:gd name="connsiteX0" fmla="*/ 0 w 1663277"/>
              <a:gd name="connsiteY0" fmla="*/ 733869 h 886136"/>
              <a:gd name="connsiteX1" fmla="*/ 1144323 w 1663277"/>
              <a:gd name="connsiteY1" fmla="*/ 886136 h 886136"/>
              <a:gd name="connsiteX2" fmla="*/ 1663277 w 1663277"/>
              <a:gd name="connsiteY2" fmla="*/ 10036 h 88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63277" h="886136">
                <a:moveTo>
                  <a:pt x="0" y="733869"/>
                </a:moveTo>
                <a:cubicBezTo>
                  <a:pt x="423332" y="780391"/>
                  <a:pt x="440998" y="837101"/>
                  <a:pt x="1144323" y="886136"/>
                </a:cubicBezTo>
                <a:cubicBezTo>
                  <a:pt x="1560340" y="752389"/>
                  <a:pt x="1263205" y="-101616"/>
                  <a:pt x="1663277" y="10036"/>
                </a:cubicBezTo>
              </a:path>
            </a:pathLst>
          </a:custGeom>
          <a:ln w="127000" cap="rnd" cmpd="sng">
            <a:solidFill>
              <a:schemeClr val="bg2"/>
            </a:solidFill>
            <a:round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Freeform 51"/>
          <p:cNvSpPr/>
          <p:nvPr/>
        </p:nvSpPr>
        <p:spPr>
          <a:xfrm>
            <a:off x="2554541" y="2998914"/>
            <a:ext cx="1627165" cy="1270065"/>
          </a:xfrm>
          <a:custGeom>
            <a:avLst/>
            <a:gdLst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14173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14173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14173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14173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14173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14173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8082"/>
              <a:gd name="connsiteX1" fmla="*/ 1214173 w 6001082"/>
              <a:gd name="connsiteY1" fmla="*/ 879275 h 1278082"/>
              <a:gd name="connsiteX2" fmla="*/ 1618897 w 6001082"/>
              <a:gd name="connsiteY2" fmla="*/ 0 h 1278082"/>
              <a:gd name="connsiteX3" fmla="*/ 3126145 w 6001082"/>
              <a:gd name="connsiteY3" fmla="*/ 1270065 h 1278082"/>
              <a:gd name="connsiteX4" fmla="*/ 4424054 w 6001082"/>
              <a:gd name="connsiteY4" fmla="*/ 921146 h 1278082"/>
              <a:gd name="connsiteX5" fmla="*/ 5149766 w 6001082"/>
              <a:gd name="connsiteY5" fmla="*/ 697838 h 1278082"/>
              <a:gd name="connsiteX6" fmla="*/ 6001082 w 6001082"/>
              <a:gd name="connsiteY6" fmla="*/ 711794 h 1278082"/>
              <a:gd name="connsiteX0" fmla="*/ 0 w 6001082"/>
              <a:gd name="connsiteY0" fmla="*/ 739708 h 1278082"/>
              <a:gd name="connsiteX1" fmla="*/ 1214173 w 6001082"/>
              <a:gd name="connsiteY1" fmla="*/ 879275 h 1278082"/>
              <a:gd name="connsiteX2" fmla="*/ 1618897 w 6001082"/>
              <a:gd name="connsiteY2" fmla="*/ 0 h 1278082"/>
              <a:gd name="connsiteX3" fmla="*/ 3126145 w 6001082"/>
              <a:gd name="connsiteY3" fmla="*/ 1270065 h 1278082"/>
              <a:gd name="connsiteX4" fmla="*/ 4424054 w 6001082"/>
              <a:gd name="connsiteY4" fmla="*/ 921146 h 1278082"/>
              <a:gd name="connsiteX5" fmla="*/ 5149766 w 6001082"/>
              <a:gd name="connsiteY5" fmla="*/ 697838 h 1278082"/>
              <a:gd name="connsiteX6" fmla="*/ 6001082 w 6001082"/>
              <a:gd name="connsiteY6" fmla="*/ 711794 h 1278082"/>
              <a:gd name="connsiteX0" fmla="*/ 0 w 6001082"/>
              <a:gd name="connsiteY0" fmla="*/ 739708 h 1278082"/>
              <a:gd name="connsiteX1" fmla="*/ 1214173 w 6001082"/>
              <a:gd name="connsiteY1" fmla="*/ 879275 h 1278082"/>
              <a:gd name="connsiteX2" fmla="*/ 1618897 w 6001082"/>
              <a:gd name="connsiteY2" fmla="*/ 0 h 1278082"/>
              <a:gd name="connsiteX3" fmla="*/ 3126145 w 6001082"/>
              <a:gd name="connsiteY3" fmla="*/ 1270065 h 1278082"/>
              <a:gd name="connsiteX4" fmla="*/ 4424054 w 6001082"/>
              <a:gd name="connsiteY4" fmla="*/ 921146 h 1278082"/>
              <a:gd name="connsiteX5" fmla="*/ 5149766 w 6001082"/>
              <a:gd name="connsiteY5" fmla="*/ 697838 h 1278082"/>
              <a:gd name="connsiteX6" fmla="*/ 6001082 w 6001082"/>
              <a:gd name="connsiteY6" fmla="*/ 711794 h 1278082"/>
              <a:gd name="connsiteX0" fmla="*/ 0 w 6001082"/>
              <a:gd name="connsiteY0" fmla="*/ 751100 h 1289474"/>
              <a:gd name="connsiteX1" fmla="*/ 1214173 w 6001082"/>
              <a:gd name="connsiteY1" fmla="*/ 890667 h 1289474"/>
              <a:gd name="connsiteX2" fmla="*/ 1618897 w 6001082"/>
              <a:gd name="connsiteY2" fmla="*/ 11392 h 1289474"/>
              <a:gd name="connsiteX3" fmla="*/ 3126145 w 6001082"/>
              <a:gd name="connsiteY3" fmla="*/ 1281457 h 1289474"/>
              <a:gd name="connsiteX4" fmla="*/ 4424054 w 6001082"/>
              <a:gd name="connsiteY4" fmla="*/ 932538 h 1289474"/>
              <a:gd name="connsiteX5" fmla="*/ 5149766 w 6001082"/>
              <a:gd name="connsiteY5" fmla="*/ 709230 h 1289474"/>
              <a:gd name="connsiteX6" fmla="*/ 6001082 w 6001082"/>
              <a:gd name="connsiteY6" fmla="*/ 723186 h 1289474"/>
              <a:gd name="connsiteX0" fmla="*/ 0 w 6001082"/>
              <a:gd name="connsiteY0" fmla="*/ 751100 h 1289474"/>
              <a:gd name="connsiteX1" fmla="*/ 1214173 w 6001082"/>
              <a:gd name="connsiteY1" fmla="*/ 890667 h 1289474"/>
              <a:gd name="connsiteX2" fmla="*/ 1688677 w 6001082"/>
              <a:gd name="connsiteY2" fmla="*/ 11392 h 1289474"/>
              <a:gd name="connsiteX3" fmla="*/ 3126145 w 6001082"/>
              <a:gd name="connsiteY3" fmla="*/ 1281457 h 1289474"/>
              <a:gd name="connsiteX4" fmla="*/ 4424054 w 6001082"/>
              <a:gd name="connsiteY4" fmla="*/ 932538 h 1289474"/>
              <a:gd name="connsiteX5" fmla="*/ 5149766 w 6001082"/>
              <a:gd name="connsiteY5" fmla="*/ 709230 h 1289474"/>
              <a:gd name="connsiteX6" fmla="*/ 6001082 w 6001082"/>
              <a:gd name="connsiteY6" fmla="*/ 723186 h 1289474"/>
              <a:gd name="connsiteX0" fmla="*/ 0 w 6001082"/>
              <a:gd name="connsiteY0" fmla="*/ 751100 h 1289474"/>
              <a:gd name="connsiteX1" fmla="*/ 1214173 w 6001082"/>
              <a:gd name="connsiteY1" fmla="*/ 890667 h 1289474"/>
              <a:gd name="connsiteX2" fmla="*/ 1688677 w 6001082"/>
              <a:gd name="connsiteY2" fmla="*/ 11392 h 1289474"/>
              <a:gd name="connsiteX3" fmla="*/ 3126145 w 6001082"/>
              <a:gd name="connsiteY3" fmla="*/ 1281457 h 1289474"/>
              <a:gd name="connsiteX4" fmla="*/ 4424054 w 6001082"/>
              <a:gd name="connsiteY4" fmla="*/ 932538 h 1289474"/>
              <a:gd name="connsiteX5" fmla="*/ 5149766 w 6001082"/>
              <a:gd name="connsiteY5" fmla="*/ 709230 h 1289474"/>
              <a:gd name="connsiteX6" fmla="*/ 6001082 w 6001082"/>
              <a:gd name="connsiteY6" fmla="*/ 723186 h 1289474"/>
              <a:gd name="connsiteX0" fmla="*/ 0 w 6001082"/>
              <a:gd name="connsiteY0" fmla="*/ 751100 h 1289474"/>
              <a:gd name="connsiteX1" fmla="*/ 1214173 w 6001082"/>
              <a:gd name="connsiteY1" fmla="*/ 890667 h 1289474"/>
              <a:gd name="connsiteX2" fmla="*/ 1688677 w 6001082"/>
              <a:gd name="connsiteY2" fmla="*/ 11392 h 1289474"/>
              <a:gd name="connsiteX3" fmla="*/ 3126145 w 6001082"/>
              <a:gd name="connsiteY3" fmla="*/ 1281457 h 1289474"/>
              <a:gd name="connsiteX4" fmla="*/ 4424054 w 6001082"/>
              <a:gd name="connsiteY4" fmla="*/ 932538 h 1289474"/>
              <a:gd name="connsiteX5" fmla="*/ 5149766 w 6001082"/>
              <a:gd name="connsiteY5" fmla="*/ 709230 h 1289474"/>
              <a:gd name="connsiteX6" fmla="*/ 6001082 w 6001082"/>
              <a:gd name="connsiteY6" fmla="*/ 723186 h 1289474"/>
              <a:gd name="connsiteX0" fmla="*/ 0 w 6001082"/>
              <a:gd name="connsiteY0" fmla="*/ 751100 h 1314953"/>
              <a:gd name="connsiteX1" fmla="*/ 1214173 w 6001082"/>
              <a:gd name="connsiteY1" fmla="*/ 890667 h 1314953"/>
              <a:gd name="connsiteX2" fmla="*/ 1688677 w 6001082"/>
              <a:gd name="connsiteY2" fmla="*/ 11392 h 1314953"/>
              <a:gd name="connsiteX3" fmla="*/ 3126145 w 6001082"/>
              <a:gd name="connsiteY3" fmla="*/ 1281457 h 1314953"/>
              <a:gd name="connsiteX4" fmla="*/ 4424054 w 6001082"/>
              <a:gd name="connsiteY4" fmla="*/ 932538 h 1314953"/>
              <a:gd name="connsiteX5" fmla="*/ 5149766 w 6001082"/>
              <a:gd name="connsiteY5" fmla="*/ 709230 h 1314953"/>
              <a:gd name="connsiteX6" fmla="*/ 6001082 w 6001082"/>
              <a:gd name="connsiteY6" fmla="*/ 723186 h 1314953"/>
              <a:gd name="connsiteX0" fmla="*/ 0 w 6001082"/>
              <a:gd name="connsiteY0" fmla="*/ 751100 h 1302689"/>
              <a:gd name="connsiteX1" fmla="*/ 1214173 w 6001082"/>
              <a:gd name="connsiteY1" fmla="*/ 890667 h 1302689"/>
              <a:gd name="connsiteX2" fmla="*/ 1688677 w 6001082"/>
              <a:gd name="connsiteY2" fmla="*/ 11392 h 1302689"/>
              <a:gd name="connsiteX3" fmla="*/ 3000541 w 6001082"/>
              <a:gd name="connsiteY3" fmla="*/ 1267500 h 1302689"/>
              <a:gd name="connsiteX4" fmla="*/ 4424054 w 6001082"/>
              <a:gd name="connsiteY4" fmla="*/ 932538 h 1302689"/>
              <a:gd name="connsiteX5" fmla="*/ 5149766 w 6001082"/>
              <a:gd name="connsiteY5" fmla="*/ 709230 h 1302689"/>
              <a:gd name="connsiteX6" fmla="*/ 6001082 w 6001082"/>
              <a:gd name="connsiteY6" fmla="*/ 723186 h 1302689"/>
              <a:gd name="connsiteX0" fmla="*/ 0 w 6001082"/>
              <a:gd name="connsiteY0" fmla="*/ 751100 h 1302689"/>
              <a:gd name="connsiteX1" fmla="*/ 1214173 w 6001082"/>
              <a:gd name="connsiteY1" fmla="*/ 890667 h 1302689"/>
              <a:gd name="connsiteX2" fmla="*/ 1688677 w 6001082"/>
              <a:gd name="connsiteY2" fmla="*/ 11392 h 1302689"/>
              <a:gd name="connsiteX3" fmla="*/ 3000541 w 6001082"/>
              <a:gd name="connsiteY3" fmla="*/ 1267500 h 1302689"/>
              <a:gd name="connsiteX4" fmla="*/ 4424054 w 6001082"/>
              <a:gd name="connsiteY4" fmla="*/ 932538 h 1302689"/>
              <a:gd name="connsiteX5" fmla="*/ 5149766 w 6001082"/>
              <a:gd name="connsiteY5" fmla="*/ 709230 h 1302689"/>
              <a:gd name="connsiteX6" fmla="*/ 6001082 w 6001082"/>
              <a:gd name="connsiteY6" fmla="*/ 723186 h 1302689"/>
              <a:gd name="connsiteX0" fmla="*/ 0 w 6001082"/>
              <a:gd name="connsiteY0" fmla="*/ 751100 h 1302689"/>
              <a:gd name="connsiteX1" fmla="*/ 1214173 w 6001082"/>
              <a:gd name="connsiteY1" fmla="*/ 890667 h 1302689"/>
              <a:gd name="connsiteX2" fmla="*/ 1688677 w 6001082"/>
              <a:gd name="connsiteY2" fmla="*/ 11392 h 1302689"/>
              <a:gd name="connsiteX3" fmla="*/ 3000541 w 6001082"/>
              <a:gd name="connsiteY3" fmla="*/ 1267500 h 1302689"/>
              <a:gd name="connsiteX4" fmla="*/ 4424054 w 6001082"/>
              <a:gd name="connsiteY4" fmla="*/ 932538 h 1302689"/>
              <a:gd name="connsiteX5" fmla="*/ 5149766 w 6001082"/>
              <a:gd name="connsiteY5" fmla="*/ 709230 h 1302689"/>
              <a:gd name="connsiteX6" fmla="*/ 6001082 w 6001082"/>
              <a:gd name="connsiteY6" fmla="*/ 723186 h 1302689"/>
              <a:gd name="connsiteX0" fmla="*/ 0 w 6001082"/>
              <a:gd name="connsiteY0" fmla="*/ 751100 h 1276343"/>
              <a:gd name="connsiteX1" fmla="*/ 1214173 w 6001082"/>
              <a:gd name="connsiteY1" fmla="*/ 890667 h 1276343"/>
              <a:gd name="connsiteX2" fmla="*/ 1688677 w 6001082"/>
              <a:gd name="connsiteY2" fmla="*/ 11392 h 1276343"/>
              <a:gd name="connsiteX3" fmla="*/ 3000541 w 6001082"/>
              <a:gd name="connsiteY3" fmla="*/ 1267500 h 1276343"/>
              <a:gd name="connsiteX4" fmla="*/ 4424054 w 6001082"/>
              <a:gd name="connsiteY4" fmla="*/ 932538 h 1276343"/>
              <a:gd name="connsiteX5" fmla="*/ 5149766 w 6001082"/>
              <a:gd name="connsiteY5" fmla="*/ 709230 h 1276343"/>
              <a:gd name="connsiteX6" fmla="*/ 6001082 w 6001082"/>
              <a:gd name="connsiteY6" fmla="*/ 723186 h 1276343"/>
              <a:gd name="connsiteX0" fmla="*/ 0 w 6001082"/>
              <a:gd name="connsiteY0" fmla="*/ 751100 h 1289474"/>
              <a:gd name="connsiteX1" fmla="*/ 1214173 w 6001082"/>
              <a:gd name="connsiteY1" fmla="*/ 890667 h 1289474"/>
              <a:gd name="connsiteX2" fmla="*/ 1688677 w 6001082"/>
              <a:gd name="connsiteY2" fmla="*/ 11392 h 1289474"/>
              <a:gd name="connsiteX3" fmla="*/ 3084277 w 6001082"/>
              <a:gd name="connsiteY3" fmla="*/ 1281457 h 1289474"/>
              <a:gd name="connsiteX4" fmla="*/ 4424054 w 6001082"/>
              <a:gd name="connsiteY4" fmla="*/ 932538 h 1289474"/>
              <a:gd name="connsiteX5" fmla="*/ 5149766 w 6001082"/>
              <a:gd name="connsiteY5" fmla="*/ 709230 h 1289474"/>
              <a:gd name="connsiteX6" fmla="*/ 6001082 w 6001082"/>
              <a:gd name="connsiteY6" fmla="*/ 723186 h 1289474"/>
              <a:gd name="connsiteX0" fmla="*/ 0 w 6001082"/>
              <a:gd name="connsiteY0" fmla="*/ 751100 h 1281457"/>
              <a:gd name="connsiteX1" fmla="*/ 1214173 w 6001082"/>
              <a:gd name="connsiteY1" fmla="*/ 890667 h 1281457"/>
              <a:gd name="connsiteX2" fmla="*/ 1688677 w 6001082"/>
              <a:gd name="connsiteY2" fmla="*/ 11392 h 1281457"/>
              <a:gd name="connsiteX3" fmla="*/ 3084277 w 6001082"/>
              <a:gd name="connsiteY3" fmla="*/ 1281457 h 1281457"/>
              <a:gd name="connsiteX4" fmla="*/ 4424054 w 6001082"/>
              <a:gd name="connsiteY4" fmla="*/ 932538 h 1281457"/>
              <a:gd name="connsiteX5" fmla="*/ 5149766 w 6001082"/>
              <a:gd name="connsiteY5" fmla="*/ 709230 h 1281457"/>
              <a:gd name="connsiteX6" fmla="*/ 6001082 w 6001082"/>
              <a:gd name="connsiteY6" fmla="*/ 723186 h 1281457"/>
              <a:gd name="connsiteX0" fmla="*/ 0 w 6001082"/>
              <a:gd name="connsiteY0" fmla="*/ 751100 h 1281457"/>
              <a:gd name="connsiteX1" fmla="*/ 1214173 w 6001082"/>
              <a:gd name="connsiteY1" fmla="*/ 890667 h 1281457"/>
              <a:gd name="connsiteX2" fmla="*/ 1688677 w 6001082"/>
              <a:gd name="connsiteY2" fmla="*/ 11392 h 1281457"/>
              <a:gd name="connsiteX3" fmla="*/ 3084277 w 6001082"/>
              <a:gd name="connsiteY3" fmla="*/ 1281457 h 1281457"/>
              <a:gd name="connsiteX4" fmla="*/ 4424054 w 6001082"/>
              <a:gd name="connsiteY4" fmla="*/ 932538 h 1281457"/>
              <a:gd name="connsiteX5" fmla="*/ 5149766 w 6001082"/>
              <a:gd name="connsiteY5" fmla="*/ 709230 h 1281457"/>
              <a:gd name="connsiteX6" fmla="*/ 6001082 w 6001082"/>
              <a:gd name="connsiteY6" fmla="*/ 723186 h 1281457"/>
              <a:gd name="connsiteX0" fmla="*/ 0 w 6001082"/>
              <a:gd name="connsiteY0" fmla="*/ 751100 h 1281457"/>
              <a:gd name="connsiteX1" fmla="*/ 1214173 w 6001082"/>
              <a:gd name="connsiteY1" fmla="*/ 890667 h 1281457"/>
              <a:gd name="connsiteX2" fmla="*/ 1688677 w 6001082"/>
              <a:gd name="connsiteY2" fmla="*/ 11392 h 1281457"/>
              <a:gd name="connsiteX3" fmla="*/ 3293617 w 6001082"/>
              <a:gd name="connsiteY3" fmla="*/ 1281457 h 1281457"/>
              <a:gd name="connsiteX4" fmla="*/ 4424054 w 6001082"/>
              <a:gd name="connsiteY4" fmla="*/ 932538 h 1281457"/>
              <a:gd name="connsiteX5" fmla="*/ 5149766 w 6001082"/>
              <a:gd name="connsiteY5" fmla="*/ 709230 h 1281457"/>
              <a:gd name="connsiteX6" fmla="*/ 6001082 w 6001082"/>
              <a:gd name="connsiteY6" fmla="*/ 723186 h 1281457"/>
              <a:gd name="connsiteX0" fmla="*/ 0 w 6001082"/>
              <a:gd name="connsiteY0" fmla="*/ 751100 h 1281457"/>
              <a:gd name="connsiteX1" fmla="*/ 1214173 w 6001082"/>
              <a:gd name="connsiteY1" fmla="*/ 890667 h 1281457"/>
              <a:gd name="connsiteX2" fmla="*/ 1688677 w 6001082"/>
              <a:gd name="connsiteY2" fmla="*/ 11392 h 1281457"/>
              <a:gd name="connsiteX3" fmla="*/ 3293617 w 6001082"/>
              <a:gd name="connsiteY3" fmla="*/ 1281457 h 1281457"/>
              <a:gd name="connsiteX4" fmla="*/ 4424054 w 6001082"/>
              <a:gd name="connsiteY4" fmla="*/ 932538 h 1281457"/>
              <a:gd name="connsiteX5" fmla="*/ 5149766 w 6001082"/>
              <a:gd name="connsiteY5" fmla="*/ 709230 h 1281457"/>
              <a:gd name="connsiteX6" fmla="*/ 6001082 w 6001082"/>
              <a:gd name="connsiteY6" fmla="*/ 723186 h 1281457"/>
              <a:gd name="connsiteX0" fmla="*/ 0 w 6001082"/>
              <a:gd name="connsiteY0" fmla="*/ 751100 h 1281457"/>
              <a:gd name="connsiteX1" fmla="*/ 1214173 w 6001082"/>
              <a:gd name="connsiteY1" fmla="*/ 890667 h 1281457"/>
              <a:gd name="connsiteX2" fmla="*/ 1688677 w 6001082"/>
              <a:gd name="connsiteY2" fmla="*/ 11392 h 1281457"/>
              <a:gd name="connsiteX3" fmla="*/ 3293617 w 6001082"/>
              <a:gd name="connsiteY3" fmla="*/ 1281457 h 1281457"/>
              <a:gd name="connsiteX4" fmla="*/ 4424054 w 6001082"/>
              <a:gd name="connsiteY4" fmla="*/ 932538 h 1281457"/>
              <a:gd name="connsiteX5" fmla="*/ 5149766 w 6001082"/>
              <a:gd name="connsiteY5" fmla="*/ 709230 h 1281457"/>
              <a:gd name="connsiteX6" fmla="*/ 6001082 w 6001082"/>
              <a:gd name="connsiteY6" fmla="*/ 723186 h 1281457"/>
              <a:gd name="connsiteX0" fmla="*/ 0 w 6001082"/>
              <a:gd name="connsiteY0" fmla="*/ 751100 h 1281457"/>
              <a:gd name="connsiteX1" fmla="*/ 1214173 w 6001082"/>
              <a:gd name="connsiteY1" fmla="*/ 890667 h 1281457"/>
              <a:gd name="connsiteX2" fmla="*/ 1688677 w 6001082"/>
              <a:gd name="connsiteY2" fmla="*/ 11392 h 1281457"/>
              <a:gd name="connsiteX3" fmla="*/ 3293617 w 6001082"/>
              <a:gd name="connsiteY3" fmla="*/ 1281457 h 1281457"/>
              <a:gd name="connsiteX4" fmla="*/ 4424054 w 6001082"/>
              <a:gd name="connsiteY4" fmla="*/ 932538 h 1281457"/>
              <a:gd name="connsiteX5" fmla="*/ 5149766 w 6001082"/>
              <a:gd name="connsiteY5" fmla="*/ 709230 h 1281457"/>
              <a:gd name="connsiteX6" fmla="*/ 6001082 w 6001082"/>
              <a:gd name="connsiteY6" fmla="*/ 723186 h 1281457"/>
              <a:gd name="connsiteX0" fmla="*/ 0 w 6042357"/>
              <a:gd name="connsiteY0" fmla="*/ 735225 h 1281457"/>
              <a:gd name="connsiteX1" fmla="*/ 1255448 w 6042357"/>
              <a:gd name="connsiteY1" fmla="*/ 890667 h 1281457"/>
              <a:gd name="connsiteX2" fmla="*/ 1729952 w 6042357"/>
              <a:gd name="connsiteY2" fmla="*/ 11392 h 1281457"/>
              <a:gd name="connsiteX3" fmla="*/ 3334892 w 6042357"/>
              <a:gd name="connsiteY3" fmla="*/ 1281457 h 1281457"/>
              <a:gd name="connsiteX4" fmla="*/ 4465329 w 6042357"/>
              <a:gd name="connsiteY4" fmla="*/ 932538 h 1281457"/>
              <a:gd name="connsiteX5" fmla="*/ 5191041 w 6042357"/>
              <a:gd name="connsiteY5" fmla="*/ 709230 h 1281457"/>
              <a:gd name="connsiteX6" fmla="*/ 6042357 w 6042357"/>
              <a:gd name="connsiteY6" fmla="*/ 723186 h 1281457"/>
              <a:gd name="connsiteX0" fmla="*/ 0 w 6042357"/>
              <a:gd name="connsiteY0" fmla="*/ 735225 h 1281457"/>
              <a:gd name="connsiteX1" fmla="*/ 1255448 w 6042357"/>
              <a:gd name="connsiteY1" fmla="*/ 890667 h 1281457"/>
              <a:gd name="connsiteX2" fmla="*/ 1729952 w 6042357"/>
              <a:gd name="connsiteY2" fmla="*/ 11392 h 1281457"/>
              <a:gd name="connsiteX3" fmla="*/ 3334892 w 6042357"/>
              <a:gd name="connsiteY3" fmla="*/ 1281457 h 1281457"/>
              <a:gd name="connsiteX4" fmla="*/ 4465329 w 6042357"/>
              <a:gd name="connsiteY4" fmla="*/ 932538 h 1281457"/>
              <a:gd name="connsiteX5" fmla="*/ 5191041 w 6042357"/>
              <a:gd name="connsiteY5" fmla="*/ 709230 h 1281457"/>
              <a:gd name="connsiteX6" fmla="*/ 6042357 w 6042357"/>
              <a:gd name="connsiteY6" fmla="*/ 723186 h 1281457"/>
              <a:gd name="connsiteX0" fmla="*/ 0 w 6042357"/>
              <a:gd name="connsiteY0" fmla="*/ 734357 h 1280589"/>
              <a:gd name="connsiteX1" fmla="*/ 1255448 w 6042357"/>
              <a:gd name="connsiteY1" fmla="*/ 889799 h 1280589"/>
              <a:gd name="connsiteX2" fmla="*/ 1729952 w 6042357"/>
              <a:gd name="connsiteY2" fmla="*/ 10524 h 1280589"/>
              <a:gd name="connsiteX3" fmla="*/ 3334892 w 6042357"/>
              <a:gd name="connsiteY3" fmla="*/ 1280589 h 1280589"/>
              <a:gd name="connsiteX4" fmla="*/ 4465329 w 6042357"/>
              <a:gd name="connsiteY4" fmla="*/ 931670 h 1280589"/>
              <a:gd name="connsiteX5" fmla="*/ 5191041 w 6042357"/>
              <a:gd name="connsiteY5" fmla="*/ 708362 h 1280589"/>
              <a:gd name="connsiteX6" fmla="*/ 6042357 w 6042357"/>
              <a:gd name="connsiteY6" fmla="*/ 722318 h 1280589"/>
              <a:gd name="connsiteX0" fmla="*/ 0 w 6042357"/>
              <a:gd name="connsiteY0" fmla="*/ 734394 h 1280626"/>
              <a:gd name="connsiteX1" fmla="*/ 1210998 w 6042357"/>
              <a:gd name="connsiteY1" fmla="*/ 886661 h 1280626"/>
              <a:gd name="connsiteX2" fmla="*/ 1729952 w 6042357"/>
              <a:gd name="connsiteY2" fmla="*/ 10561 h 1280626"/>
              <a:gd name="connsiteX3" fmla="*/ 3334892 w 6042357"/>
              <a:gd name="connsiteY3" fmla="*/ 1280626 h 1280626"/>
              <a:gd name="connsiteX4" fmla="*/ 4465329 w 6042357"/>
              <a:gd name="connsiteY4" fmla="*/ 931707 h 1280626"/>
              <a:gd name="connsiteX5" fmla="*/ 5191041 w 6042357"/>
              <a:gd name="connsiteY5" fmla="*/ 708399 h 1280626"/>
              <a:gd name="connsiteX6" fmla="*/ 6042357 w 6042357"/>
              <a:gd name="connsiteY6" fmla="*/ 722355 h 1280626"/>
              <a:gd name="connsiteX0" fmla="*/ 0 w 6042357"/>
              <a:gd name="connsiteY0" fmla="*/ 733869 h 1280101"/>
              <a:gd name="connsiteX1" fmla="*/ 1210998 w 6042357"/>
              <a:gd name="connsiteY1" fmla="*/ 886136 h 1280101"/>
              <a:gd name="connsiteX2" fmla="*/ 1729952 w 6042357"/>
              <a:gd name="connsiteY2" fmla="*/ 10036 h 1280101"/>
              <a:gd name="connsiteX3" fmla="*/ 3334892 w 6042357"/>
              <a:gd name="connsiteY3" fmla="*/ 1280101 h 1280101"/>
              <a:gd name="connsiteX4" fmla="*/ 4465329 w 6042357"/>
              <a:gd name="connsiteY4" fmla="*/ 931182 h 1280101"/>
              <a:gd name="connsiteX5" fmla="*/ 5191041 w 6042357"/>
              <a:gd name="connsiteY5" fmla="*/ 707874 h 1280101"/>
              <a:gd name="connsiteX6" fmla="*/ 6042357 w 6042357"/>
              <a:gd name="connsiteY6" fmla="*/ 721830 h 1280101"/>
              <a:gd name="connsiteX0" fmla="*/ 0 w 6042357"/>
              <a:gd name="connsiteY0" fmla="*/ 733869 h 1280101"/>
              <a:gd name="connsiteX1" fmla="*/ 1169723 w 6042357"/>
              <a:gd name="connsiteY1" fmla="*/ 886136 h 1280101"/>
              <a:gd name="connsiteX2" fmla="*/ 1729952 w 6042357"/>
              <a:gd name="connsiteY2" fmla="*/ 10036 h 1280101"/>
              <a:gd name="connsiteX3" fmla="*/ 3334892 w 6042357"/>
              <a:gd name="connsiteY3" fmla="*/ 1280101 h 1280101"/>
              <a:gd name="connsiteX4" fmla="*/ 4465329 w 6042357"/>
              <a:gd name="connsiteY4" fmla="*/ 931182 h 1280101"/>
              <a:gd name="connsiteX5" fmla="*/ 5191041 w 6042357"/>
              <a:gd name="connsiteY5" fmla="*/ 707874 h 1280101"/>
              <a:gd name="connsiteX6" fmla="*/ 6042357 w 6042357"/>
              <a:gd name="connsiteY6" fmla="*/ 721830 h 1280101"/>
              <a:gd name="connsiteX0" fmla="*/ 0 w 5595765"/>
              <a:gd name="connsiteY0" fmla="*/ 733869 h 1280101"/>
              <a:gd name="connsiteX1" fmla="*/ 1169723 w 5595765"/>
              <a:gd name="connsiteY1" fmla="*/ 886136 h 1280101"/>
              <a:gd name="connsiteX2" fmla="*/ 1729952 w 5595765"/>
              <a:gd name="connsiteY2" fmla="*/ 10036 h 1280101"/>
              <a:gd name="connsiteX3" fmla="*/ 3334892 w 5595765"/>
              <a:gd name="connsiteY3" fmla="*/ 1280101 h 1280101"/>
              <a:gd name="connsiteX4" fmla="*/ 4465329 w 5595765"/>
              <a:gd name="connsiteY4" fmla="*/ 931182 h 1280101"/>
              <a:gd name="connsiteX5" fmla="*/ 5191041 w 5595765"/>
              <a:gd name="connsiteY5" fmla="*/ 707874 h 1280101"/>
              <a:gd name="connsiteX6" fmla="*/ 5595765 w 5595765"/>
              <a:gd name="connsiteY6" fmla="*/ 679960 h 1280101"/>
              <a:gd name="connsiteX0" fmla="*/ 0 w 5191041"/>
              <a:gd name="connsiteY0" fmla="*/ 733869 h 1280101"/>
              <a:gd name="connsiteX1" fmla="*/ 1169723 w 5191041"/>
              <a:gd name="connsiteY1" fmla="*/ 886136 h 1280101"/>
              <a:gd name="connsiteX2" fmla="*/ 1729952 w 5191041"/>
              <a:gd name="connsiteY2" fmla="*/ 10036 h 1280101"/>
              <a:gd name="connsiteX3" fmla="*/ 3334892 w 5191041"/>
              <a:gd name="connsiteY3" fmla="*/ 1280101 h 1280101"/>
              <a:gd name="connsiteX4" fmla="*/ 4465329 w 5191041"/>
              <a:gd name="connsiteY4" fmla="*/ 931182 h 1280101"/>
              <a:gd name="connsiteX5" fmla="*/ 5191041 w 5191041"/>
              <a:gd name="connsiteY5" fmla="*/ 707874 h 1280101"/>
              <a:gd name="connsiteX0" fmla="*/ 0 w 5581809"/>
              <a:gd name="connsiteY0" fmla="*/ 733869 h 1280101"/>
              <a:gd name="connsiteX1" fmla="*/ 1169723 w 5581809"/>
              <a:gd name="connsiteY1" fmla="*/ 886136 h 1280101"/>
              <a:gd name="connsiteX2" fmla="*/ 1729952 w 5581809"/>
              <a:gd name="connsiteY2" fmla="*/ 10036 h 1280101"/>
              <a:gd name="connsiteX3" fmla="*/ 3334892 w 5581809"/>
              <a:gd name="connsiteY3" fmla="*/ 1280101 h 1280101"/>
              <a:gd name="connsiteX4" fmla="*/ 4465329 w 5581809"/>
              <a:gd name="connsiteY4" fmla="*/ 931182 h 1280101"/>
              <a:gd name="connsiteX5" fmla="*/ 5581809 w 5581809"/>
              <a:gd name="connsiteY5" fmla="*/ 707874 h 1280101"/>
              <a:gd name="connsiteX0" fmla="*/ 0 w 5581809"/>
              <a:gd name="connsiteY0" fmla="*/ 733869 h 1280101"/>
              <a:gd name="connsiteX1" fmla="*/ 1169723 w 5581809"/>
              <a:gd name="connsiteY1" fmla="*/ 886136 h 1280101"/>
              <a:gd name="connsiteX2" fmla="*/ 1729952 w 5581809"/>
              <a:gd name="connsiteY2" fmla="*/ 10036 h 1280101"/>
              <a:gd name="connsiteX3" fmla="*/ 3334892 w 5581809"/>
              <a:gd name="connsiteY3" fmla="*/ 1280101 h 1280101"/>
              <a:gd name="connsiteX4" fmla="*/ 4465329 w 5581809"/>
              <a:gd name="connsiteY4" fmla="*/ 931182 h 1280101"/>
              <a:gd name="connsiteX5" fmla="*/ 5581809 w 5581809"/>
              <a:gd name="connsiteY5" fmla="*/ 707874 h 1280101"/>
              <a:gd name="connsiteX0" fmla="*/ 0 w 5581809"/>
              <a:gd name="connsiteY0" fmla="*/ 733869 h 1295676"/>
              <a:gd name="connsiteX1" fmla="*/ 1169723 w 5581809"/>
              <a:gd name="connsiteY1" fmla="*/ 886136 h 1295676"/>
              <a:gd name="connsiteX2" fmla="*/ 1729952 w 5581809"/>
              <a:gd name="connsiteY2" fmla="*/ 10036 h 1295676"/>
              <a:gd name="connsiteX3" fmla="*/ 3334892 w 5581809"/>
              <a:gd name="connsiteY3" fmla="*/ 1280101 h 1295676"/>
              <a:gd name="connsiteX4" fmla="*/ 5581809 w 5581809"/>
              <a:gd name="connsiteY4" fmla="*/ 707874 h 1295676"/>
              <a:gd name="connsiteX0" fmla="*/ 0 w 5581809"/>
              <a:gd name="connsiteY0" fmla="*/ 733869 h 1294488"/>
              <a:gd name="connsiteX1" fmla="*/ 1169723 w 5581809"/>
              <a:gd name="connsiteY1" fmla="*/ 886136 h 1294488"/>
              <a:gd name="connsiteX2" fmla="*/ 1729952 w 5581809"/>
              <a:gd name="connsiteY2" fmla="*/ 10036 h 1294488"/>
              <a:gd name="connsiteX3" fmla="*/ 3334892 w 5581809"/>
              <a:gd name="connsiteY3" fmla="*/ 1280101 h 1294488"/>
              <a:gd name="connsiteX4" fmla="*/ 5581809 w 5581809"/>
              <a:gd name="connsiteY4" fmla="*/ 707874 h 1294488"/>
              <a:gd name="connsiteX0" fmla="*/ 0 w 5581809"/>
              <a:gd name="connsiteY0" fmla="*/ 733869 h 1294218"/>
              <a:gd name="connsiteX1" fmla="*/ 1169723 w 5581809"/>
              <a:gd name="connsiteY1" fmla="*/ 886136 h 1294218"/>
              <a:gd name="connsiteX2" fmla="*/ 1729952 w 5581809"/>
              <a:gd name="connsiteY2" fmla="*/ 10036 h 1294218"/>
              <a:gd name="connsiteX3" fmla="*/ 3334892 w 5581809"/>
              <a:gd name="connsiteY3" fmla="*/ 1280101 h 1294218"/>
              <a:gd name="connsiteX4" fmla="*/ 5581809 w 5581809"/>
              <a:gd name="connsiteY4" fmla="*/ 707874 h 1294218"/>
              <a:gd name="connsiteX0" fmla="*/ 0 w 5581809"/>
              <a:gd name="connsiteY0" fmla="*/ 733869 h 1293228"/>
              <a:gd name="connsiteX1" fmla="*/ 1169723 w 5581809"/>
              <a:gd name="connsiteY1" fmla="*/ 886136 h 1293228"/>
              <a:gd name="connsiteX2" fmla="*/ 1729952 w 5581809"/>
              <a:gd name="connsiteY2" fmla="*/ 10036 h 1293228"/>
              <a:gd name="connsiteX3" fmla="*/ 3334892 w 5581809"/>
              <a:gd name="connsiteY3" fmla="*/ 1280101 h 1293228"/>
              <a:gd name="connsiteX4" fmla="*/ 5581809 w 5581809"/>
              <a:gd name="connsiteY4" fmla="*/ 707874 h 1293228"/>
              <a:gd name="connsiteX0" fmla="*/ 0 w 5553234"/>
              <a:gd name="connsiteY0" fmla="*/ 733869 h 1293228"/>
              <a:gd name="connsiteX1" fmla="*/ 1169723 w 5553234"/>
              <a:gd name="connsiteY1" fmla="*/ 886136 h 1293228"/>
              <a:gd name="connsiteX2" fmla="*/ 1729952 w 5553234"/>
              <a:gd name="connsiteY2" fmla="*/ 10036 h 1293228"/>
              <a:gd name="connsiteX3" fmla="*/ 3334892 w 5553234"/>
              <a:gd name="connsiteY3" fmla="*/ 1280101 h 1293228"/>
              <a:gd name="connsiteX4" fmla="*/ 5553234 w 5553234"/>
              <a:gd name="connsiteY4" fmla="*/ 707874 h 1293228"/>
              <a:gd name="connsiteX0" fmla="*/ 0 w 5527834"/>
              <a:gd name="connsiteY0" fmla="*/ 733869 h 1293228"/>
              <a:gd name="connsiteX1" fmla="*/ 1144323 w 5527834"/>
              <a:gd name="connsiteY1" fmla="*/ 886136 h 1293228"/>
              <a:gd name="connsiteX2" fmla="*/ 1704552 w 5527834"/>
              <a:gd name="connsiteY2" fmla="*/ 10036 h 1293228"/>
              <a:gd name="connsiteX3" fmla="*/ 3309492 w 5527834"/>
              <a:gd name="connsiteY3" fmla="*/ 1280101 h 1293228"/>
              <a:gd name="connsiteX4" fmla="*/ 5527834 w 5527834"/>
              <a:gd name="connsiteY4" fmla="*/ 707874 h 1293228"/>
              <a:gd name="connsiteX0" fmla="*/ 0 w 5527834"/>
              <a:gd name="connsiteY0" fmla="*/ 733869 h 1293228"/>
              <a:gd name="connsiteX1" fmla="*/ 1144323 w 5527834"/>
              <a:gd name="connsiteY1" fmla="*/ 886136 h 1293228"/>
              <a:gd name="connsiteX2" fmla="*/ 1704552 w 5527834"/>
              <a:gd name="connsiteY2" fmla="*/ 10036 h 1293228"/>
              <a:gd name="connsiteX3" fmla="*/ 3309492 w 5527834"/>
              <a:gd name="connsiteY3" fmla="*/ 1280101 h 1293228"/>
              <a:gd name="connsiteX4" fmla="*/ 5527834 w 5527834"/>
              <a:gd name="connsiteY4" fmla="*/ 707874 h 1293228"/>
              <a:gd name="connsiteX0" fmla="*/ 0 w 5527834"/>
              <a:gd name="connsiteY0" fmla="*/ 733869 h 1293228"/>
              <a:gd name="connsiteX1" fmla="*/ 1144323 w 5527834"/>
              <a:gd name="connsiteY1" fmla="*/ 886136 h 1293228"/>
              <a:gd name="connsiteX2" fmla="*/ 1704552 w 5527834"/>
              <a:gd name="connsiteY2" fmla="*/ 10036 h 1293228"/>
              <a:gd name="connsiteX3" fmla="*/ 3309492 w 5527834"/>
              <a:gd name="connsiteY3" fmla="*/ 1280101 h 1293228"/>
              <a:gd name="connsiteX4" fmla="*/ 5527834 w 5527834"/>
              <a:gd name="connsiteY4" fmla="*/ 707874 h 1293228"/>
              <a:gd name="connsiteX0" fmla="*/ 0 w 5527834"/>
              <a:gd name="connsiteY0" fmla="*/ 733869 h 1293228"/>
              <a:gd name="connsiteX1" fmla="*/ 1144323 w 5527834"/>
              <a:gd name="connsiteY1" fmla="*/ 886136 h 1293228"/>
              <a:gd name="connsiteX2" fmla="*/ 1663277 w 5527834"/>
              <a:gd name="connsiteY2" fmla="*/ 10036 h 1293228"/>
              <a:gd name="connsiteX3" fmla="*/ 3309492 w 5527834"/>
              <a:gd name="connsiteY3" fmla="*/ 1280101 h 1293228"/>
              <a:gd name="connsiteX4" fmla="*/ 5527834 w 5527834"/>
              <a:gd name="connsiteY4" fmla="*/ 707874 h 1293228"/>
              <a:gd name="connsiteX0" fmla="*/ 0 w 5527834"/>
              <a:gd name="connsiteY0" fmla="*/ 733869 h 1293228"/>
              <a:gd name="connsiteX1" fmla="*/ 1144323 w 5527834"/>
              <a:gd name="connsiteY1" fmla="*/ 886136 h 1293228"/>
              <a:gd name="connsiteX2" fmla="*/ 1663277 w 5527834"/>
              <a:gd name="connsiteY2" fmla="*/ 10036 h 1293228"/>
              <a:gd name="connsiteX3" fmla="*/ 3290442 w 5527834"/>
              <a:gd name="connsiteY3" fmla="*/ 1280101 h 1293228"/>
              <a:gd name="connsiteX4" fmla="*/ 5527834 w 5527834"/>
              <a:gd name="connsiteY4" fmla="*/ 707874 h 1293228"/>
              <a:gd name="connsiteX0" fmla="*/ 0 w 3290442"/>
              <a:gd name="connsiteY0" fmla="*/ 733869 h 1280101"/>
              <a:gd name="connsiteX1" fmla="*/ 1144323 w 3290442"/>
              <a:gd name="connsiteY1" fmla="*/ 886136 h 1280101"/>
              <a:gd name="connsiteX2" fmla="*/ 1663277 w 3290442"/>
              <a:gd name="connsiteY2" fmla="*/ 10036 h 1280101"/>
              <a:gd name="connsiteX3" fmla="*/ 3290442 w 3290442"/>
              <a:gd name="connsiteY3" fmla="*/ 1280101 h 1280101"/>
              <a:gd name="connsiteX0" fmla="*/ 0 w 2146119"/>
              <a:gd name="connsiteY0" fmla="*/ 886136 h 1280101"/>
              <a:gd name="connsiteX1" fmla="*/ 518954 w 2146119"/>
              <a:gd name="connsiteY1" fmla="*/ 10036 h 1280101"/>
              <a:gd name="connsiteX2" fmla="*/ 2146119 w 2146119"/>
              <a:gd name="connsiteY2" fmla="*/ 1280101 h 1280101"/>
              <a:gd name="connsiteX0" fmla="*/ 0 w 1627165"/>
              <a:gd name="connsiteY0" fmla="*/ 0 h 1270065"/>
              <a:gd name="connsiteX1" fmla="*/ 1627165 w 1627165"/>
              <a:gd name="connsiteY1" fmla="*/ 1270065 h 127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7165" h="1270065">
                <a:moveTo>
                  <a:pt x="0" y="0"/>
                </a:moveTo>
                <a:cubicBezTo>
                  <a:pt x="1042048" y="995583"/>
                  <a:pt x="961929" y="1125845"/>
                  <a:pt x="1627165" y="1270065"/>
                </a:cubicBezTo>
              </a:path>
            </a:pathLst>
          </a:custGeom>
          <a:ln w="127000" cap="rnd" cmpd="sng">
            <a:solidFill>
              <a:schemeClr val="bg2"/>
            </a:solidFill>
            <a:round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5" name="Group 64"/>
          <p:cNvGrpSpPr/>
          <p:nvPr/>
        </p:nvGrpSpPr>
        <p:grpSpPr>
          <a:xfrm>
            <a:off x="4181707" y="3696709"/>
            <a:ext cx="4244031" cy="1030225"/>
            <a:chOff x="4181707" y="3762859"/>
            <a:chExt cx="4244031" cy="1030225"/>
          </a:xfrm>
        </p:grpSpPr>
        <p:sp>
          <p:nvSpPr>
            <p:cNvPr id="67" name="TextBox 66"/>
            <p:cNvSpPr txBox="1"/>
            <p:nvPr/>
          </p:nvSpPr>
          <p:spPr>
            <a:xfrm>
              <a:off x="5602023" y="3992865"/>
              <a:ext cx="2823715" cy="800219"/>
            </a:xfrm>
            <a:prstGeom prst="rect">
              <a:avLst/>
            </a:prstGeom>
            <a:noFill/>
            <a:ln w="127000">
              <a:noFill/>
            </a:ln>
            <a:effectLst/>
          </p:spPr>
          <p:txBody>
            <a:bodyPr vert="horz" wrap="none" lIns="0" tIns="91440" rIns="0" bIns="91440" rtlCol="0" anchor="b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 b="1" cap="all" dirty="0">
                  <a:solidFill>
                    <a:schemeClr val="bg2"/>
                  </a:solidFill>
                </a:rPr>
                <a:t>optimized</a:t>
              </a:r>
              <a:r>
                <a:rPr lang="en-US" sz="1800" b="1" cap="all" dirty="0">
                  <a:solidFill>
                    <a:schemeClr val="bg2"/>
                  </a:solidFill>
                </a:rPr>
                <a:t> </a:t>
              </a:r>
            </a:p>
            <a:p>
              <a:pPr>
                <a:lnSpc>
                  <a:spcPct val="100000"/>
                </a:lnSpc>
              </a:pPr>
              <a:r>
                <a:rPr lang="en-US" sz="1200" cap="all" dirty="0">
                  <a:solidFill>
                    <a:schemeClr val="bg2"/>
                  </a:solidFill>
                </a:rPr>
                <a:t>Surgery + Recovery Experience</a:t>
              </a:r>
            </a:p>
          </p:txBody>
        </p:sp>
        <p:sp>
          <p:nvSpPr>
            <p:cNvPr id="68" name="Freeform 67"/>
            <p:cNvSpPr/>
            <p:nvPr/>
          </p:nvSpPr>
          <p:spPr>
            <a:xfrm>
              <a:off x="4181707" y="3762859"/>
              <a:ext cx="2237392" cy="585398"/>
            </a:xfrm>
            <a:custGeom>
              <a:avLst/>
              <a:gdLst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61889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61889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61889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61889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61889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61889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14173 w 6001082"/>
                <a:gd name="connsiteY1" fmla="*/ 879275 h 1270065"/>
                <a:gd name="connsiteX2" fmla="*/ 161889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14173 w 6001082"/>
                <a:gd name="connsiteY1" fmla="*/ 879275 h 1270065"/>
                <a:gd name="connsiteX2" fmla="*/ 161889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14173 w 6001082"/>
                <a:gd name="connsiteY1" fmla="*/ 879275 h 1270065"/>
                <a:gd name="connsiteX2" fmla="*/ 161889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14173 w 6001082"/>
                <a:gd name="connsiteY1" fmla="*/ 879275 h 1270065"/>
                <a:gd name="connsiteX2" fmla="*/ 161889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14173 w 6001082"/>
                <a:gd name="connsiteY1" fmla="*/ 879275 h 1270065"/>
                <a:gd name="connsiteX2" fmla="*/ 161889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14173 w 6001082"/>
                <a:gd name="connsiteY1" fmla="*/ 879275 h 1270065"/>
                <a:gd name="connsiteX2" fmla="*/ 161889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8082"/>
                <a:gd name="connsiteX1" fmla="*/ 1214173 w 6001082"/>
                <a:gd name="connsiteY1" fmla="*/ 879275 h 1278082"/>
                <a:gd name="connsiteX2" fmla="*/ 1618897 w 6001082"/>
                <a:gd name="connsiteY2" fmla="*/ 0 h 1278082"/>
                <a:gd name="connsiteX3" fmla="*/ 3126145 w 6001082"/>
                <a:gd name="connsiteY3" fmla="*/ 1270065 h 1278082"/>
                <a:gd name="connsiteX4" fmla="*/ 4424054 w 6001082"/>
                <a:gd name="connsiteY4" fmla="*/ 921146 h 1278082"/>
                <a:gd name="connsiteX5" fmla="*/ 5149766 w 6001082"/>
                <a:gd name="connsiteY5" fmla="*/ 697838 h 1278082"/>
                <a:gd name="connsiteX6" fmla="*/ 6001082 w 6001082"/>
                <a:gd name="connsiteY6" fmla="*/ 711794 h 1278082"/>
                <a:gd name="connsiteX0" fmla="*/ 0 w 6001082"/>
                <a:gd name="connsiteY0" fmla="*/ 739708 h 1278082"/>
                <a:gd name="connsiteX1" fmla="*/ 1214173 w 6001082"/>
                <a:gd name="connsiteY1" fmla="*/ 879275 h 1278082"/>
                <a:gd name="connsiteX2" fmla="*/ 1618897 w 6001082"/>
                <a:gd name="connsiteY2" fmla="*/ 0 h 1278082"/>
                <a:gd name="connsiteX3" fmla="*/ 3126145 w 6001082"/>
                <a:gd name="connsiteY3" fmla="*/ 1270065 h 1278082"/>
                <a:gd name="connsiteX4" fmla="*/ 4424054 w 6001082"/>
                <a:gd name="connsiteY4" fmla="*/ 921146 h 1278082"/>
                <a:gd name="connsiteX5" fmla="*/ 5149766 w 6001082"/>
                <a:gd name="connsiteY5" fmla="*/ 697838 h 1278082"/>
                <a:gd name="connsiteX6" fmla="*/ 6001082 w 6001082"/>
                <a:gd name="connsiteY6" fmla="*/ 711794 h 1278082"/>
                <a:gd name="connsiteX0" fmla="*/ 0 w 6001082"/>
                <a:gd name="connsiteY0" fmla="*/ 739708 h 1278082"/>
                <a:gd name="connsiteX1" fmla="*/ 1214173 w 6001082"/>
                <a:gd name="connsiteY1" fmla="*/ 879275 h 1278082"/>
                <a:gd name="connsiteX2" fmla="*/ 1618897 w 6001082"/>
                <a:gd name="connsiteY2" fmla="*/ 0 h 1278082"/>
                <a:gd name="connsiteX3" fmla="*/ 3126145 w 6001082"/>
                <a:gd name="connsiteY3" fmla="*/ 1270065 h 1278082"/>
                <a:gd name="connsiteX4" fmla="*/ 4424054 w 6001082"/>
                <a:gd name="connsiteY4" fmla="*/ 921146 h 1278082"/>
                <a:gd name="connsiteX5" fmla="*/ 5149766 w 6001082"/>
                <a:gd name="connsiteY5" fmla="*/ 697838 h 1278082"/>
                <a:gd name="connsiteX6" fmla="*/ 6001082 w 6001082"/>
                <a:gd name="connsiteY6" fmla="*/ 711794 h 1278082"/>
                <a:gd name="connsiteX0" fmla="*/ 0 w 6001082"/>
                <a:gd name="connsiteY0" fmla="*/ 751100 h 1289474"/>
                <a:gd name="connsiteX1" fmla="*/ 1214173 w 6001082"/>
                <a:gd name="connsiteY1" fmla="*/ 890667 h 1289474"/>
                <a:gd name="connsiteX2" fmla="*/ 1618897 w 6001082"/>
                <a:gd name="connsiteY2" fmla="*/ 11392 h 1289474"/>
                <a:gd name="connsiteX3" fmla="*/ 3126145 w 6001082"/>
                <a:gd name="connsiteY3" fmla="*/ 1281457 h 1289474"/>
                <a:gd name="connsiteX4" fmla="*/ 4424054 w 6001082"/>
                <a:gd name="connsiteY4" fmla="*/ 932538 h 1289474"/>
                <a:gd name="connsiteX5" fmla="*/ 5149766 w 6001082"/>
                <a:gd name="connsiteY5" fmla="*/ 709230 h 1289474"/>
                <a:gd name="connsiteX6" fmla="*/ 6001082 w 6001082"/>
                <a:gd name="connsiteY6" fmla="*/ 723186 h 1289474"/>
                <a:gd name="connsiteX0" fmla="*/ 0 w 6001082"/>
                <a:gd name="connsiteY0" fmla="*/ 751100 h 1289474"/>
                <a:gd name="connsiteX1" fmla="*/ 1214173 w 6001082"/>
                <a:gd name="connsiteY1" fmla="*/ 890667 h 1289474"/>
                <a:gd name="connsiteX2" fmla="*/ 1688677 w 6001082"/>
                <a:gd name="connsiteY2" fmla="*/ 11392 h 1289474"/>
                <a:gd name="connsiteX3" fmla="*/ 3126145 w 6001082"/>
                <a:gd name="connsiteY3" fmla="*/ 1281457 h 1289474"/>
                <a:gd name="connsiteX4" fmla="*/ 4424054 w 6001082"/>
                <a:gd name="connsiteY4" fmla="*/ 932538 h 1289474"/>
                <a:gd name="connsiteX5" fmla="*/ 5149766 w 6001082"/>
                <a:gd name="connsiteY5" fmla="*/ 709230 h 1289474"/>
                <a:gd name="connsiteX6" fmla="*/ 6001082 w 6001082"/>
                <a:gd name="connsiteY6" fmla="*/ 723186 h 1289474"/>
                <a:gd name="connsiteX0" fmla="*/ 0 w 6001082"/>
                <a:gd name="connsiteY0" fmla="*/ 751100 h 1289474"/>
                <a:gd name="connsiteX1" fmla="*/ 1214173 w 6001082"/>
                <a:gd name="connsiteY1" fmla="*/ 890667 h 1289474"/>
                <a:gd name="connsiteX2" fmla="*/ 1688677 w 6001082"/>
                <a:gd name="connsiteY2" fmla="*/ 11392 h 1289474"/>
                <a:gd name="connsiteX3" fmla="*/ 3126145 w 6001082"/>
                <a:gd name="connsiteY3" fmla="*/ 1281457 h 1289474"/>
                <a:gd name="connsiteX4" fmla="*/ 4424054 w 6001082"/>
                <a:gd name="connsiteY4" fmla="*/ 932538 h 1289474"/>
                <a:gd name="connsiteX5" fmla="*/ 5149766 w 6001082"/>
                <a:gd name="connsiteY5" fmla="*/ 709230 h 1289474"/>
                <a:gd name="connsiteX6" fmla="*/ 6001082 w 6001082"/>
                <a:gd name="connsiteY6" fmla="*/ 723186 h 1289474"/>
                <a:gd name="connsiteX0" fmla="*/ 0 w 6001082"/>
                <a:gd name="connsiteY0" fmla="*/ 751100 h 1289474"/>
                <a:gd name="connsiteX1" fmla="*/ 1214173 w 6001082"/>
                <a:gd name="connsiteY1" fmla="*/ 890667 h 1289474"/>
                <a:gd name="connsiteX2" fmla="*/ 1688677 w 6001082"/>
                <a:gd name="connsiteY2" fmla="*/ 11392 h 1289474"/>
                <a:gd name="connsiteX3" fmla="*/ 3126145 w 6001082"/>
                <a:gd name="connsiteY3" fmla="*/ 1281457 h 1289474"/>
                <a:gd name="connsiteX4" fmla="*/ 4424054 w 6001082"/>
                <a:gd name="connsiteY4" fmla="*/ 932538 h 1289474"/>
                <a:gd name="connsiteX5" fmla="*/ 5149766 w 6001082"/>
                <a:gd name="connsiteY5" fmla="*/ 709230 h 1289474"/>
                <a:gd name="connsiteX6" fmla="*/ 6001082 w 6001082"/>
                <a:gd name="connsiteY6" fmla="*/ 723186 h 1289474"/>
                <a:gd name="connsiteX0" fmla="*/ 0 w 6001082"/>
                <a:gd name="connsiteY0" fmla="*/ 751100 h 1314953"/>
                <a:gd name="connsiteX1" fmla="*/ 1214173 w 6001082"/>
                <a:gd name="connsiteY1" fmla="*/ 890667 h 1314953"/>
                <a:gd name="connsiteX2" fmla="*/ 1688677 w 6001082"/>
                <a:gd name="connsiteY2" fmla="*/ 11392 h 1314953"/>
                <a:gd name="connsiteX3" fmla="*/ 3126145 w 6001082"/>
                <a:gd name="connsiteY3" fmla="*/ 1281457 h 1314953"/>
                <a:gd name="connsiteX4" fmla="*/ 4424054 w 6001082"/>
                <a:gd name="connsiteY4" fmla="*/ 932538 h 1314953"/>
                <a:gd name="connsiteX5" fmla="*/ 5149766 w 6001082"/>
                <a:gd name="connsiteY5" fmla="*/ 709230 h 1314953"/>
                <a:gd name="connsiteX6" fmla="*/ 6001082 w 6001082"/>
                <a:gd name="connsiteY6" fmla="*/ 723186 h 1314953"/>
                <a:gd name="connsiteX0" fmla="*/ 0 w 6001082"/>
                <a:gd name="connsiteY0" fmla="*/ 751100 h 1302689"/>
                <a:gd name="connsiteX1" fmla="*/ 1214173 w 6001082"/>
                <a:gd name="connsiteY1" fmla="*/ 890667 h 1302689"/>
                <a:gd name="connsiteX2" fmla="*/ 1688677 w 6001082"/>
                <a:gd name="connsiteY2" fmla="*/ 11392 h 1302689"/>
                <a:gd name="connsiteX3" fmla="*/ 3000541 w 6001082"/>
                <a:gd name="connsiteY3" fmla="*/ 1267500 h 1302689"/>
                <a:gd name="connsiteX4" fmla="*/ 4424054 w 6001082"/>
                <a:gd name="connsiteY4" fmla="*/ 932538 h 1302689"/>
                <a:gd name="connsiteX5" fmla="*/ 5149766 w 6001082"/>
                <a:gd name="connsiteY5" fmla="*/ 709230 h 1302689"/>
                <a:gd name="connsiteX6" fmla="*/ 6001082 w 6001082"/>
                <a:gd name="connsiteY6" fmla="*/ 723186 h 1302689"/>
                <a:gd name="connsiteX0" fmla="*/ 0 w 6001082"/>
                <a:gd name="connsiteY0" fmla="*/ 751100 h 1302689"/>
                <a:gd name="connsiteX1" fmla="*/ 1214173 w 6001082"/>
                <a:gd name="connsiteY1" fmla="*/ 890667 h 1302689"/>
                <a:gd name="connsiteX2" fmla="*/ 1688677 w 6001082"/>
                <a:gd name="connsiteY2" fmla="*/ 11392 h 1302689"/>
                <a:gd name="connsiteX3" fmla="*/ 3000541 w 6001082"/>
                <a:gd name="connsiteY3" fmla="*/ 1267500 h 1302689"/>
                <a:gd name="connsiteX4" fmla="*/ 4424054 w 6001082"/>
                <a:gd name="connsiteY4" fmla="*/ 932538 h 1302689"/>
                <a:gd name="connsiteX5" fmla="*/ 5149766 w 6001082"/>
                <a:gd name="connsiteY5" fmla="*/ 709230 h 1302689"/>
                <a:gd name="connsiteX6" fmla="*/ 6001082 w 6001082"/>
                <a:gd name="connsiteY6" fmla="*/ 723186 h 1302689"/>
                <a:gd name="connsiteX0" fmla="*/ 0 w 6001082"/>
                <a:gd name="connsiteY0" fmla="*/ 751100 h 1302689"/>
                <a:gd name="connsiteX1" fmla="*/ 1214173 w 6001082"/>
                <a:gd name="connsiteY1" fmla="*/ 890667 h 1302689"/>
                <a:gd name="connsiteX2" fmla="*/ 1688677 w 6001082"/>
                <a:gd name="connsiteY2" fmla="*/ 11392 h 1302689"/>
                <a:gd name="connsiteX3" fmla="*/ 3000541 w 6001082"/>
                <a:gd name="connsiteY3" fmla="*/ 1267500 h 1302689"/>
                <a:gd name="connsiteX4" fmla="*/ 4424054 w 6001082"/>
                <a:gd name="connsiteY4" fmla="*/ 932538 h 1302689"/>
                <a:gd name="connsiteX5" fmla="*/ 5149766 w 6001082"/>
                <a:gd name="connsiteY5" fmla="*/ 709230 h 1302689"/>
                <a:gd name="connsiteX6" fmla="*/ 6001082 w 6001082"/>
                <a:gd name="connsiteY6" fmla="*/ 723186 h 1302689"/>
                <a:gd name="connsiteX0" fmla="*/ 0 w 6001082"/>
                <a:gd name="connsiteY0" fmla="*/ 751100 h 1276343"/>
                <a:gd name="connsiteX1" fmla="*/ 1214173 w 6001082"/>
                <a:gd name="connsiteY1" fmla="*/ 890667 h 1276343"/>
                <a:gd name="connsiteX2" fmla="*/ 1688677 w 6001082"/>
                <a:gd name="connsiteY2" fmla="*/ 11392 h 1276343"/>
                <a:gd name="connsiteX3" fmla="*/ 3000541 w 6001082"/>
                <a:gd name="connsiteY3" fmla="*/ 1267500 h 1276343"/>
                <a:gd name="connsiteX4" fmla="*/ 4424054 w 6001082"/>
                <a:gd name="connsiteY4" fmla="*/ 932538 h 1276343"/>
                <a:gd name="connsiteX5" fmla="*/ 5149766 w 6001082"/>
                <a:gd name="connsiteY5" fmla="*/ 709230 h 1276343"/>
                <a:gd name="connsiteX6" fmla="*/ 6001082 w 6001082"/>
                <a:gd name="connsiteY6" fmla="*/ 723186 h 1276343"/>
                <a:gd name="connsiteX0" fmla="*/ 0 w 6001082"/>
                <a:gd name="connsiteY0" fmla="*/ 751100 h 1289474"/>
                <a:gd name="connsiteX1" fmla="*/ 1214173 w 6001082"/>
                <a:gd name="connsiteY1" fmla="*/ 890667 h 1289474"/>
                <a:gd name="connsiteX2" fmla="*/ 1688677 w 6001082"/>
                <a:gd name="connsiteY2" fmla="*/ 11392 h 1289474"/>
                <a:gd name="connsiteX3" fmla="*/ 3084277 w 6001082"/>
                <a:gd name="connsiteY3" fmla="*/ 1281457 h 1289474"/>
                <a:gd name="connsiteX4" fmla="*/ 4424054 w 6001082"/>
                <a:gd name="connsiteY4" fmla="*/ 932538 h 1289474"/>
                <a:gd name="connsiteX5" fmla="*/ 5149766 w 6001082"/>
                <a:gd name="connsiteY5" fmla="*/ 709230 h 1289474"/>
                <a:gd name="connsiteX6" fmla="*/ 6001082 w 6001082"/>
                <a:gd name="connsiteY6" fmla="*/ 723186 h 1289474"/>
                <a:gd name="connsiteX0" fmla="*/ 0 w 6001082"/>
                <a:gd name="connsiteY0" fmla="*/ 751100 h 1281457"/>
                <a:gd name="connsiteX1" fmla="*/ 1214173 w 6001082"/>
                <a:gd name="connsiteY1" fmla="*/ 890667 h 1281457"/>
                <a:gd name="connsiteX2" fmla="*/ 1688677 w 6001082"/>
                <a:gd name="connsiteY2" fmla="*/ 11392 h 1281457"/>
                <a:gd name="connsiteX3" fmla="*/ 3084277 w 6001082"/>
                <a:gd name="connsiteY3" fmla="*/ 1281457 h 1281457"/>
                <a:gd name="connsiteX4" fmla="*/ 4424054 w 6001082"/>
                <a:gd name="connsiteY4" fmla="*/ 932538 h 1281457"/>
                <a:gd name="connsiteX5" fmla="*/ 5149766 w 6001082"/>
                <a:gd name="connsiteY5" fmla="*/ 709230 h 1281457"/>
                <a:gd name="connsiteX6" fmla="*/ 6001082 w 6001082"/>
                <a:gd name="connsiteY6" fmla="*/ 723186 h 1281457"/>
                <a:gd name="connsiteX0" fmla="*/ 0 w 6001082"/>
                <a:gd name="connsiteY0" fmla="*/ 751100 h 1281457"/>
                <a:gd name="connsiteX1" fmla="*/ 1214173 w 6001082"/>
                <a:gd name="connsiteY1" fmla="*/ 890667 h 1281457"/>
                <a:gd name="connsiteX2" fmla="*/ 1688677 w 6001082"/>
                <a:gd name="connsiteY2" fmla="*/ 11392 h 1281457"/>
                <a:gd name="connsiteX3" fmla="*/ 3084277 w 6001082"/>
                <a:gd name="connsiteY3" fmla="*/ 1281457 h 1281457"/>
                <a:gd name="connsiteX4" fmla="*/ 4424054 w 6001082"/>
                <a:gd name="connsiteY4" fmla="*/ 932538 h 1281457"/>
                <a:gd name="connsiteX5" fmla="*/ 5149766 w 6001082"/>
                <a:gd name="connsiteY5" fmla="*/ 709230 h 1281457"/>
                <a:gd name="connsiteX6" fmla="*/ 6001082 w 6001082"/>
                <a:gd name="connsiteY6" fmla="*/ 723186 h 1281457"/>
                <a:gd name="connsiteX0" fmla="*/ 0 w 6001082"/>
                <a:gd name="connsiteY0" fmla="*/ 751100 h 1281457"/>
                <a:gd name="connsiteX1" fmla="*/ 1214173 w 6001082"/>
                <a:gd name="connsiteY1" fmla="*/ 890667 h 1281457"/>
                <a:gd name="connsiteX2" fmla="*/ 1688677 w 6001082"/>
                <a:gd name="connsiteY2" fmla="*/ 11392 h 1281457"/>
                <a:gd name="connsiteX3" fmla="*/ 3293617 w 6001082"/>
                <a:gd name="connsiteY3" fmla="*/ 1281457 h 1281457"/>
                <a:gd name="connsiteX4" fmla="*/ 4424054 w 6001082"/>
                <a:gd name="connsiteY4" fmla="*/ 932538 h 1281457"/>
                <a:gd name="connsiteX5" fmla="*/ 5149766 w 6001082"/>
                <a:gd name="connsiteY5" fmla="*/ 709230 h 1281457"/>
                <a:gd name="connsiteX6" fmla="*/ 6001082 w 6001082"/>
                <a:gd name="connsiteY6" fmla="*/ 723186 h 1281457"/>
                <a:gd name="connsiteX0" fmla="*/ 0 w 6001082"/>
                <a:gd name="connsiteY0" fmla="*/ 751100 h 1281457"/>
                <a:gd name="connsiteX1" fmla="*/ 1214173 w 6001082"/>
                <a:gd name="connsiteY1" fmla="*/ 890667 h 1281457"/>
                <a:gd name="connsiteX2" fmla="*/ 1688677 w 6001082"/>
                <a:gd name="connsiteY2" fmla="*/ 11392 h 1281457"/>
                <a:gd name="connsiteX3" fmla="*/ 3293617 w 6001082"/>
                <a:gd name="connsiteY3" fmla="*/ 1281457 h 1281457"/>
                <a:gd name="connsiteX4" fmla="*/ 4424054 w 6001082"/>
                <a:gd name="connsiteY4" fmla="*/ 932538 h 1281457"/>
                <a:gd name="connsiteX5" fmla="*/ 5149766 w 6001082"/>
                <a:gd name="connsiteY5" fmla="*/ 709230 h 1281457"/>
                <a:gd name="connsiteX6" fmla="*/ 6001082 w 6001082"/>
                <a:gd name="connsiteY6" fmla="*/ 723186 h 1281457"/>
                <a:gd name="connsiteX0" fmla="*/ 0 w 6001082"/>
                <a:gd name="connsiteY0" fmla="*/ 751100 h 1281457"/>
                <a:gd name="connsiteX1" fmla="*/ 1214173 w 6001082"/>
                <a:gd name="connsiteY1" fmla="*/ 890667 h 1281457"/>
                <a:gd name="connsiteX2" fmla="*/ 1688677 w 6001082"/>
                <a:gd name="connsiteY2" fmla="*/ 11392 h 1281457"/>
                <a:gd name="connsiteX3" fmla="*/ 3293617 w 6001082"/>
                <a:gd name="connsiteY3" fmla="*/ 1281457 h 1281457"/>
                <a:gd name="connsiteX4" fmla="*/ 4424054 w 6001082"/>
                <a:gd name="connsiteY4" fmla="*/ 932538 h 1281457"/>
                <a:gd name="connsiteX5" fmla="*/ 5149766 w 6001082"/>
                <a:gd name="connsiteY5" fmla="*/ 709230 h 1281457"/>
                <a:gd name="connsiteX6" fmla="*/ 6001082 w 6001082"/>
                <a:gd name="connsiteY6" fmla="*/ 723186 h 1281457"/>
                <a:gd name="connsiteX0" fmla="*/ 0 w 6001082"/>
                <a:gd name="connsiteY0" fmla="*/ 751100 h 1281457"/>
                <a:gd name="connsiteX1" fmla="*/ 1214173 w 6001082"/>
                <a:gd name="connsiteY1" fmla="*/ 890667 h 1281457"/>
                <a:gd name="connsiteX2" fmla="*/ 1688677 w 6001082"/>
                <a:gd name="connsiteY2" fmla="*/ 11392 h 1281457"/>
                <a:gd name="connsiteX3" fmla="*/ 3293617 w 6001082"/>
                <a:gd name="connsiteY3" fmla="*/ 1281457 h 1281457"/>
                <a:gd name="connsiteX4" fmla="*/ 4424054 w 6001082"/>
                <a:gd name="connsiteY4" fmla="*/ 932538 h 1281457"/>
                <a:gd name="connsiteX5" fmla="*/ 5149766 w 6001082"/>
                <a:gd name="connsiteY5" fmla="*/ 709230 h 1281457"/>
                <a:gd name="connsiteX6" fmla="*/ 6001082 w 6001082"/>
                <a:gd name="connsiteY6" fmla="*/ 723186 h 1281457"/>
                <a:gd name="connsiteX0" fmla="*/ 0 w 6042357"/>
                <a:gd name="connsiteY0" fmla="*/ 735225 h 1281457"/>
                <a:gd name="connsiteX1" fmla="*/ 1255448 w 6042357"/>
                <a:gd name="connsiteY1" fmla="*/ 890667 h 1281457"/>
                <a:gd name="connsiteX2" fmla="*/ 1729952 w 6042357"/>
                <a:gd name="connsiteY2" fmla="*/ 11392 h 1281457"/>
                <a:gd name="connsiteX3" fmla="*/ 3334892 w 6042357"/>
                <a:gd name="connsiteY3" fmla="*/ 1281457 h 1281457"/>
                <a:gd name="connsiteX4" fmla="*/ 4465329 w 6042357"/>
                <a:gd name="connsiteY4" fmla="*/ 932538 h 1281457"/>
                <a:gd name="connsiteX5" fmla="*/ 5191041 w 6042357"/>
                <a:gd name="connsiteY5" fmla="*/ 709230 h 1281457"/>
                <a:gd name="connsiteX6" fmla="*/ 6042357 w 6042357"/>
                <a:gd name="connsiteY6" fmla="*/ 723186 h 1281457"/>
                <a:gd name="connsiteX0" fmla="*/ 0 w 6042357"/>
                <a:gd name="connsiteY0" fmla="*/ 735225 h 1281457"/>
                <a:gd name="connsiteX1" fmla="*/ 1255448 w 6042357"/>
                <a:gd name="connsiteY1" fmla="*/ 890667 h 1281457"/>
                <a:gd name="connsiteX2" fmla="*/ 1729952 w 6042357"/>
                <a:gd name="connsiteY2" fmla="*/ 11392 h 1281457"/>
                <a:gd name="connsiteX3" fmla="*/ 3334892 w 6042357"/>
                <a:gd name="connsiteY3" fmla="*/ 1281457 h 1281457"/>
                <a:gd name="connsiteX4" fmla="*/ 4465329 w 6042357"/>
                <a:gd name="connsiteY4" fmla="*/ 932538 h 1281457"/>
                <a:gd name="connsiteX5" fmla="*/ 5191041 w 6042357"/>
                <a:gd name="connsiteY5" fmla="*/ 709230 h 1281457"/>
                <a:gd name="connsiteX6" fmla="*/ 6042357 w 6042357"/>
                <a:gd name="connsiteY6" fmla="*/ 723186 h 1281457"/>
                <a:gd name="connsiteX0" fmla="*/ 0 w 6042357"/>
                <a:gd name="connsiteY0" fmla="*/ 734357 h 1280589"/>
                <a:gd name="connsiteX1" fmla="*/ 1255448 w 6042357"/>
                <a:gd name="connsiteY1" fmla="*/ 889799 h 1280589"/>
                <a:gd name="connsiteX2" fmla="*/ 1729952 w 6042357"/>
                <a:gd name="connsiteY2" fmla="*/ 10524 h 1280589"/>
                <a:gd name="connsiteX3" fmla="*/ 3334892 w 6042357"/>
                <a:gd name="connsiteY3" fmla="*/ 1280589 h 1280589"/>
                <a:gd name="connsiteX4" fmla="*/ 4465329 w 6042357"/>
                <a:gd name="connsiteY4" fmla="*/ 931670 h 1280589"/>
                <a:gd name="connsiteX5" fmla="*/ 5191041 w 6042357"/>
                <a:gd name="connsiteY5" fmla="*/ 708362 h 1280589"/>
                <a:gd name="connsiteX6" fmla="*/ 6042357 w 6042357"/>
                <a:gd name="connsiteY6" fmla="*/ 722318 h 1280589"/>
                <a:gd name="connsiteX0" fmla="*/ 0 w 6042357"/>
                <a:gd name="connsiteY0" fmla="*/ 734394 h 1280626"/>
                <a:gd name="connsiteX1" fmla="*/ 1210998 w 6042357"/>
                <a:gd name="connsiteY1" fmla="*/ 886661 h 1280626"/>
                <a:gd name="connsiteX2" fmla="*/ 1729952 w 6042357"/>
                <a:gd name="connsiteY2" fmla="*/ 10561 h 1280626"/>
                <a:gd name="connsiteX3" fmla="*/ 3334892 w 6042357"/>
                <a:gd name="connsiteY3" fmla="*/ 1280626 h 1280626"/>
                <a:gd name="connsiteX4" fmla="*/ 4465329 w 6042357"/>
                <a:gd name="connsiteY4" fmla="*/ 931707 h 1280626"/>
                <a:gd name="connsiteX5" fmla="*/ 5191041 w 6042357"/>
                <a:gd name="connsiteY5" fmla="*/ 708399 h 1280626"/>
                <a:gd name="connsiteX6" fmla="*/ 6042357 w 6042357"/>
                <a:gd name="connsiteY6" fmla="*/ 722355 h 1280626"/>
                <a:gd name="connsiteX0" fmla="*/ 0 w 6042357"/>
                <a:gd name="connsiteY0" fmla="*/ 733869 h 1280101"/>
                <a:gd name="connsiteX1" fmla="*/ 1210998 w 6042357"/>
                <a:gd name="connsiteY1" fmla="*/ 886136 h 1280101"/>
                <a:gd name="connsiteX2" fmla="*/ 1729952 w 6042357"/>
                <a:gd name="connsiteY2" fmla="*/ 10036 h 1280101"/>
                <a:gd name="connsiteX3" fmla="*/ 3334892 w 6042357"/>
                <a:gd name="connsiteY3" fmla="*/ 1280101 h 1280101"/>
                <a:gd name="connsiteX4" fmla="*/ 4465329 w 6042357"/>
                <a:gd name="connsiteY4" fmla="*/ 931182 h 1280101"/>
                <a:gd name="connsiteX5" fmla="*/ 5191041 w 6042357"/>
                <a:gd name="connsiteY5" fmla="*/ 707874 h 1280101"/>
                <a:gd name="connsiteX6" fmla="*/ 6042357 w 6042357"/>
                <a:gd name="connsiteY6" fmla="*/ 721830 h 1280101"/>
                <a:gd name="connsiteX0" fmla="*/ 0 w 6042357"/>
                <a:gd name="connsiteY0" fmla="*/ 733869 h 1280101"/>
                <a:gd name="connsiteX1" fmla="*/ 1169723 w 6042357"/>
                <a:gd name="connsiteY1" fmla="*/ 886136 h 1280101"/>
                <a:gd name="connsiteX2" fmla="*/ 1729952 w 6042357"/>
                <a:gd name="connsiteY2" fmla="*/ 10036 h 1280101"/>
                <a:gd name="connsiteX3" fmla="*/ 3334892 w 6042357"/>
                <a:gd name="connsiteY3" fmla="*/ 1280101 h 1280101"/>
                <a:gd name="connsiteX4" fmla="*/ 4465329 w 6042357"/>
                <a:gd name="connsiteY4" fmla="*/ 931182 h 1280101"/>
                <a:gd name="connsiteX5" fmla="*/ 5191041 w 6042357"/>
                <a:gd name="connsiteY5" fmla="*/ 707874 h 1280101"/>
                <a:gd name="connsiteX6" fmla="*/ 6042357 w 6042357"/>
                <a:gd name="connsiteY6" fmla="*/ 721830 h 1280101"/>
                <a:gd name="connsiteX0" fmla="*/ 0 w 5595765"/>
                <a:gd name="connsiteY0" fmla="*/ 733869 h 1280101"/>
                <a:gd name="connsiteX1" fmla="*/ 1169723 w 5595765"/>
                <a:gd name="connsiteY1" fmla="*/ 886136 h 1280101"/>
                <a:gd name="connsiteX2" fmla="*/ 1729952 w 5595765"/>
                <a:gd name="connsiteY2" fmla="*/ 10036 h 1280101"/>
                <a:gd name="connsiteX3" fmla="*/ 3334892 w 5595765"/>
                <a:gd name="connsiteY3" fmla="*/ 1280101 h 1280101"/>
                <a:gd name="connsiteX4" fmla="*/ 4465329 w 5595765"/>
                <a:gd name="connsiteY4" fmla="*/ 931182 h 1280101"/>
                <a:gd name="connsiteX5" fmla="*/ 5191041 w 5595765"/>
                <a:gd name="connsiteY5" fmla="*/ 707874 h 1280101"/>
                <a:gd name="connsiteX6" fmla="*/ 5595765 w 5595765"/>
                <a:gd name="connsiteY6" fmla="*/ 679960 h 1280101"/>
                <a:gd name="connsiteX0" fmla="*/ 0 w 5191041"/>
                <a:gd name="connsiteY0" fmla="*/ 733869 h 1280101"/>
                <a:gd name="connsiteX1" fmla="*/ 1169723 w 5191041"/>
                <a:gd name="connsiteY1" fmla="*/ 886136 h 1280101"/>
                <a:gd name="connsiteX2" fmla="*/ 1729952 w 5191041"/>
                <a:gd name="connsiteY2" fmla="*/ 10036 h 1280101"/>
                <a:gd name="connsiteX3" fmla="*/ 3334892 w 5191041"/>
                <a:gd name="connsiteY3" fmla="*/ 1280101 h 1280101"/>
                <a:gd name="connsiteX4" fmla="*/ 4465329 w 5191041"/>
                <a:gd name="connsiteY4" fmla="*/ 931182 h 1280101"/>
                <a:gd name="connsiteX5" fmla="*/ 5191041 w 5191041"/>
                <a:gd name="connsiteY5" fmla="*/ 707874 h 1280101"/>
                <a:gd name="connsiteX0" fmla="*/ 0 w 5581809"/>
                <a:gd name="connsiteY0" fmla="*/ 733869 h 1280101"/>
                <a:gd name="connsiteX1" fmla="*/ 1169723 w 5581809"/>
                <a:gd name="connsiteY1" fmla="*/ 886136 h 1280101"/>
                <a:gd name="connsiteX2" fmla="*/ 1729952 w 5581809"/>
                <a:gd name="connsiteY2" fmla="*/ 10036 h 1280101"/>
                <a:gd name="connsiteX3" fmla="*/ 3334892 w 5581809"/>
                <a:gd name="connsiteY3" fmla="*/ 1280101 h 1280101"/>
                <a:gd name="connsiteX4" fmla="*/ 4465329 w 5581809"/>
                <a:gd name="connsiteY4" fmla="*/ 931182 h 1280101"/>
                <a:gd name="connsiteX5" fmla="*/ 5581809 w 5581809"/>
                <a:gd name="connsiteY5" fmla="*/ 707874 h 1280101"/>
                <a:gd name="connsiteX0" fmla="*/ 0 w 5581809"/>
                <a:gd name="connsiteY0" fmla="*/ 733869 h 1280101"/>
                <a:gd name="connsiteX1" fmla="*/ 1169723 w 5581809"/>
                <a:gd name="connsiteY1" fmla="*/ 886136 h 1280101"/>
                <a:gd name="connsiteX2" fmla="*/ 1729952 w 5581809"/>
                <a:gd name="connsiteY2" fmla="*/ 10036 h 1280101"/>
                <a:gd name="connsiteX3" fmla="*/ 3334892 w 5581809"/>
                <a:gd name="connsiteY3" fmla="*/ 1280101 h 1280101"/>
                <a:gd name="connsiteX4" fmla="*/ 4465329 w 5581809"/>
                <a:gd name="connsiteY4" fmla="*/ 931182 h 1280101"/>
                <a:gd name="connsiteX5" fmla="*/ 5581809 w 5581809"/>
                <a:gd name="connsiteY5" fmla="*/ 707874 h 1280101"/>
                <a:gd name="connsiteX0" fmla="*/ 0 w 5581809"/>
                <a:gd name="connsiteY0" fmla="*/ 733869 h 1295676"/>
                <a:gd name="connsiteX1" fmla="*/ 1169723 w 5581809"/>
                <a:gd name="connsiteY1" fmla="*/ 886136 h 1295676"/>
                <a:gd name="connsiteX2" fmla="*/ 1729952 w 5581809"/>
                <a:gd name="connsiteY2" fmla="*/ 10036 h 1295676"/>
                <a:gd name="connsiteX3" fmla="*/ 3334892 w 5581809"/>
                <a:gd name="connsiteY3" fmla="*/ 1280101 h 1295676"/>
                <a:gd name="connsiteX4" fmla="*/ 5581809 w 5581809"/>
                <a:gd name="connsiteY4" fmla="*/ 707874 h 1295676"/>
                <a:gd name="connsiteX0" fmla="*/ 0 w 5581809"/>
                <a:gd name="connsiteY0" fmla="*/ 733869 h 1294488"/>
                <a:gd name="connsiteX1" fmla="*/ 1169723 w 5581809"/>
                <a:gd name="connsiteY1" fmla="*/ 886136 h 1294488"/>
                <a:gd name="connsiteX2" fmla="*/ 1729952 w 5581809"/>
                <a:gd name="connsiteY2" fmla="*/ 10036 h 1294488"/>
                <a:gd name="connsiteX3" fmla="*/ 3334892 w 5581809"/>
                <a:gd name="connsiteY3" fmla="*/ 1280101 h 1294488"/>
                <a:gd name="connsiteX4" fmla="*/ 5581809 w 5581809"/>
                <a:gd name="connsiteY4" fmla="*/ 707874 h 1294488"/>
                <a:gd name="connsiteX0" fmla="*/ 0 w 5581809"/>
                <a:gd name="connsiteY0" fmla="*/ 733869 h 1294218"/>
                <a:gd name="connsiteX1" fmla="*/ 1169723 w 5581809"/>
                <a:gd name="connsiteY1" fmla="*/ 886136 h 1294218"/>
                <a:gd name="connsiteX2" fmla="*/ 1729952 w 5581809"/>
                <a:gd name="connsiteY2" fmla="*/ 10036 h 1294218"/>
                <a:gd name="connsiteX3" fmla="*/ 3334892 w 5581809"/>
                <a:gd name="connsiteY3" fmla="*/ 1280101 h 1294218"/>
                <a:gd name="connsiteX4" fmla="*/ 5581809 w 5581809"/>
                <a:gd name="connsiteY4" fmla="*/ 707874 h 1294218"/>
                <a:gd name="connsiteX0" fmla="*/ 0 w 5581809"/>
                <a:gd name="connsiteY0" fmla="*/ 733869 h 1293228"/>
                <a:gd name="connsiteX1" fmla="*/ 1169723 w 5581809"/>
                <a:gd name="connsiteY1" fmla="*/ 886136 h 1293228"/>
                <a:gd name="connsiteX2" fmla="*/ 1729952 w 5581809"/>
                <a:gd name="connsiteY2" fmla="*/ 10036 h 1293228"/>
                <a:gd name="connsiteX3" fmla="*/ 3334892 w 5581809"/>
                <a:gd name="connsiteY3" fmla="*/ 1280101 h 1293228"/>
                <a:gd name="connsiteX4" fmla="*/ 5581809 w 5581809"/>
                <a:gd name="connsiteY4" fmla="*/ 707874 h 1293228"/>
                <a:gd name="connsiteX0" fmla="*/ 0 w 5553234"/>
                <a:gd name="connsiteY0" fmla="*/ 733869 h 1293228"/>
                <a:gd name="connsiteX1" fmla="*/ 1169723 w 5553234"/>
                <a:gd name="connsiteY1" fmla="*/ 886136 h 1293228"/>
                <a:gd name="connsiteX2" fmla="*/ 1729952 w 5553234"/>
                <a:gd name="connsiteY2" fmla="*/ 10036 h 1293228"/>
                <a:gd name="connsiteX3" fmla="*/ 3334892 w 5553234"/>
                <a:gd name="connsiteY3" fmla="*/ 1280101 h 1293228"/>
                <a:gd name="connsiteX4" fmla="*/ 5553234 w 5553234"/>
                <a:gd name="connsiteY4" fmla="*/ 707874 h 1293228"/>
                <a:gd name="connsiteX0" fmla="*/ 0 w 5527834"/>
                <a:gd name="connsiteY0" fmla="*/ 733869 h 1293228"/>
                <a:gd name="connsiteX1" fmla="*/ 1144323 w 5527834"/>
                <a:gd name="connsiteY1" fmla="*/ 886136 h 1293228"/>
                <a:gd name="connsiteX2" fmla="*/ 1704552 w 5527834"/>
                <a:gd name="connsiteY2" fmla="*/ 10036 h 1293228"/>
                <a:gd name="connsiteX3" fmla="*/ 3309492 w 5527834"/>
                <a:gd name="connsiteY3" fmla="*/ 1280101 h 1293228"/>
                <a:gd name="connsiteX4" fmla="*/ 5527834 w 5527834"/>
                <a:gd name="connsiteY4" fmla="*/ 707874 h 1293228"/>
                <a:gd name="connsiteX0" fmla="*/ 0 w 5527834"/>
                <a:gd name="connsiteY0" fmla="*/ 733869 h 1293228"/>
                <a:gd name="connsiteX1" fmla="*/ 1144323 w 5527834"/>
                <a:gd name="connsiteY1" fmla="*/ 886136 h 1293228"/>
                <a:gd name="connsiteX2" fmla="*/ 1704552 w 5527834"/>
                <a:gd name="connsiteY2" fmla="*/ 10036 h 1293228"/>
                <a:gd name="connsiteX3" fmla="*/ 3309492 w 5527834"/>
                <a:gd name="connsiteY3" fmla="*/ 1280101 h 1293228"/>
                <a:gd name="connsiteX4" fmla="*/ 5527834 w 5527834"/>
                <a:gd name="connsiteY4" fmla="*/ 707874 h 1293228"/>
                <a:gd name="connsiteX0" fmla="*/ 0 w 5527834"/>
                <a:gd name="connsiteY0" fmla="*/ 733869 h 1293228"/>
                <a:gd name="connsiteX1" fmla="*/ 1144323 w 5527834"/>
                <a:gd name="connsiteY1" fmla="*/ 886136 h 1293228"/>
                <a:gd name="connsiteX2" fmla="*/ 1704552 w 5527834"/>
                <a:gd name="connsiteY2" fmla="*/ 10036 h 1293228"/>
                <a:gd name="connsiteX3" fmla="*/ 3309492 w 5527834"/>
                <a:gd name="connsiteY3" fmla="*/ 1280101 h 1293228"/>
                <a:gd name="connsiteX4" fmla="*/ 5527834 w 5527834"/>
                <a:gd name="connsiteY4" fmla="*/ 707874 h 1293228"/>
                <a:gd name="connsiteX0" fmla="*/ 0 w 5527834"/>
                <a:gd name="connsiteY0" fmla="*/ 733869 h 1293228"/>
                <a:gd name="connsiteX1" fmla="*/ 1144323 w 5527834"/>
                <a:gd name="connsiteY1" fmla="*/ 886136 h 1293228"/>
                <a:gd name="connsiteX2" fmla="*/ 1663277 w 5527834"/>
                <a:gd name="connsiteY2" fmla="*/ 10036 h 1293228"/>
                <a:gd name="connsiteX3" fmla="*/ 3309492 w 5527834"/>
                <a:gd name="connsiteY3" fmla="*/ 1280101 h 1293228"/>
                <a:gd name="connsiteX4" fmla="*/ 5527834 w 5527834"/>
                <a:gd name="connsiteY4" fmla="*/ 707874 h 1293228"/>
                <a:gd name="connsiteX0" fmla="*/ 0 w 5527834"/>
                <a:gd name="connsiteY0" fmla="*/ 733869 h 1293228"/>
                <a:gd name="connsiteX1" fmla="*/ 1144323 w 5527834"/>
                <a:gd name="connsiteY1" fmla="*/ 886136 h 1293228"/>
                <a:gd name="connsiteX2" fmla="*/ 1663277 w 5527834"/>
                <a:gd name="connsiteY2" fmla="*/ 10036 h 1293228"/>
                <a:gd name="connsiteX3" fmla="*/ 3290442 w 5527834"/>
                <a:gd name="connsiteY3" fmla="*/ 1280101 h 1293228"/>
                <a:gd name="connsiteX4" fmla="*/ 5527834 w 5527834"/>
                <a:gd name="connsiteY4" fmla="*/ 707874 h 1293228"/>
                <a:gd name="connsiteX0" fmla="*/ 0 w 4383511"/>
                <a:gd name="connsiteY0" fmla="*/ 886136 h 1293228"/>
                <a:gd name="connsiteX1" fmla="*/ 518954 w 4383511"/>
                <a:gd name="connsiteY1" fmla="*/ 10036 h 1293228"/>
                <a:gd name="connsiteX2" fmla="*/ 2146119 w 4383511"/>
                <a:gd name="connsiteY2" fmla="*/ 1280101 h 1293228"/>
                <a:gd name="connsiteX3" fmla="*/ 4383511 w 4383511"/>
                <a:gd name="connsiteY3" fmla="*/ 707874 h 1293228"/>
                <a:gd name="connsiteX0" fmla="*/ 0 w 3864557"/>
                <a:gd name="connsiteY0" fmla="*/ 0 h 1283192"/>
                <a:gd name="connsiteX1" fmla="*/ 1627165 w 3864557"/>
                <a:gd name="connsiteY1" fmla="*/ 1270065 h 1283192"/>
                <a:gd name="connsiteX2" fmla="*/ 3864557 w 3864557"/>
                <a:gd name="connsiteY2" fmla="*/ 697838 h 1283192"/>
                <a:gd name="connsiteX0" fmla="*/ 0 w 2237392"/>
                <a:gd name="connsiteY0" fmla="*/ 572271 h 585398"/>
                <a:gd name="connsiteX1" fmla="*/ 2237392 w 2237392"/>
                <a:gd name="connsiteY1" fmla="*/ 44 h 585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37392" h="585398">
                  <a:moveTo>
                    <a:pt x="0" y="572271"/>
                  </a:moveTo>
                  <a:cubicBezTo>
                    <a:pt x="641976" y="688577"/>
                    <a:pt x="1001703" y="-6353"/>
                    <a:pt x="2237392" y="44"/>
                  </a:cubicBezTo>
                </a:path>
              </a:pathLst>
            </a:custGeom>
            <a:ln w="127000" cap="rnd" cmpd="sng">
              <a:solidFill>
                <a:schemeClr val="bg2"/>
              </a:solidFill>
              <a:round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519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87" grpId="0"/>
      <p:bldP spid="87" grpId="1"/>
      <p:bldP spid="88" grpId="0"/>
      <p:bldP spid="88" grpId="1"/>
      <p:bldP spid="89" grpId="0"/>
      <p:bldP spid="89" grpId="1"/>
      <p:bldP spid="34" grpId="0"/>
      <p:bldP spid="58" grpId="0"/>
      <p:bldP spid="74" grpId="0"/>
      <p:bldP spid="75" grpId="0"/>
      <p:bldP spid="76" grpId="0"/>
      <p:bldP spid="6" grpId="0" animBg="1"/>
      <p:bldP spid="77" grpId="0" animBg="1"/>
      <p:bldP spid="7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 w="127000" cap="flat">
            <a:solidFill>
              <a:srgbClr val="FDD8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6DEC06-308E-304A-BB4C-8FBE6D009828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08012" y="590191"/>
            <a:ext cx="10972800" cy="1107973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ERAS + Nurse Support</a:t>
            </a:r>
          </a:p>
          <a:p>
            <a:r>
              <a:rPr lang="en-US" dirty="0"/>
              <a:t>Faster </a:t>
            </a:r>
            <a:r>
              <a:rPr lang="en-US" dirty="0">
                <a:solidFill>
                  <a:schemeClr val="bg2"/>
                </a:solidFill>
              </a:rPr>
              <a:t>Recovery. Fewer Opioids. Happier Patients.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97F17E-C4C2-7546-A22D-36EE41C9EEDC}"/>
              </a:ext>
            </a:extLst>
          </p:cNvPr>
          <p:cNvSpPr/>
          <p:nvPr/>
        </p:nvSpPr>
        <p:spPr>
          <a:xfrm>
            <a:off x="4638772" y="4017176"/>
            <a:ext cx="2913722" cy="166199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6600" b="1" dirty="0">
                <a:solidFill>
                  <a:srgbClr val="FDD800"/>
                </a:solidFill>
              </a:rPr>
              <a:t>92%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Reduction in refills from people already on opioids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C5FE37-C237-1C4A-831B-F36BBB1D0129}"/>
              </a:ext>
            </a:extLst>
          </p:cNvPr>
          <p:cNvSpPr/>
          <p:nvPr/>
        </p:nvSpPr>
        <p:spPr>
          <a:xfrm>
            <a:off x="8450874" y="4017176"/>
            <a:ext cx="2913722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6600" b="1" dirty="0">
                <a:solidFill>
                  <a:srgbClr val="FDD800"/>
                </a:solidFill>
              </a:rPr>
              <a:t>&lt;2%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Readmission rate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A079EA-E529-6F41-8D34-039889645CC2}"/>
              </a:ext>
            </a:extLst>
          </p:cNvPr>
          <p:cNvSpPr/>
          <p:nvPr/>
        </p:nvSpPr>
        <p:spPr>
          <a:xfrm>
            <a:off x="828640" y="4017176"/>
            <a:ext cx="2913722" cy="166199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6600" b="1" dirty="0">
                <a:solidFill>
                  <a:srgbClr val="FDD800"/>
                </a:solidFill>
              </a:rPr>
              <a:t>32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days faster return to work per patient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AFC6F2-7BCA-3D40-AB96-337952DBCA76}"/>
              </a:ext>
            </a:extLst>
          </p:cNvPr>
          <p:cNvSpPr/>
          <p:nvPr/>
        </p:nvSpPr>
        <p:spPr>
          <a:xfrm>
            <a:off x="540298" y="1795913"/>
            <a:ext cx="3616036" cy="20972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F99DED-A1C3-1A4F-8B07-C60649AD1282}"/>
              </a:ext>
            </a:extLst>
          </p:cNvPr>
          <p:cNvSpPr/>
          <p:nvPr/>
        </p:nvSpPr>
        <p:spPr>
          <a:xfrm>
            <a:off x="4340157" y="1795913"/>
            <a:ext cx="3616036" cy="20972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24E4DB-7CA5-E54B-82C5-A17ECC22EB74}"/>
              </a:ext>
            </a:extLst>
          </p:cNvPr>
          <p:cNvSpPr/>
          <p:nvPr/>
        </p:nvSpPr>
        <p:spPr>
          <a:xfrm>
            <a:off x="8140016" y="1795913"/>
            <a:ext cx="3616036" cy="20972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4095650-FFAB-614F-9D58-C9FCA8B57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801" y="2146653"/>
            <a:ext cx="1381511" cy="1383396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611E21-5B79-9C43-A5DB-8E1CE09A0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714" y="2146653"/>
            <a:ext cx="1383396" cy="1383396"/>
          </a:xfrm>
          <a:prstGeom prst="rect">
            <a:avLst/>
          </a:prstGeom>
        </p:spPr>
      </p:pic>
      <p:pic>
        <p:nvPicPr>
          <p:cNvPr id="27" name="Picture 26" descr="A picture containing game&#10;&#10;Description automatically generated">
            <a:extLst>
              <a:ext uri="{FF2B5EF4-FFF2-40B4-BE49-F238E27FC236}">
                <a16:creationId xmlns:a16="http://schemas.microsoft.com/office/drawing/2014/main" id="{D87B1A5F-8BE5-C348-8070-716860CF5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3513" y="2146653"/>
            <a:ext cx="1381511" cy="138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8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DFAB6-5B00-10EC-F706-CE4A0F2ECF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5F1287-9AA3-BC98-9BED-07CABF9DED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hart, bubble chart&#10;&#10;Description automatically generated">
            <a:extLst>
              <a:ext uri="{FF2B5EF4-FFF2-40B4-BE49-F238E27FC236}">
                <a16:creationId xmlns:a16="http://schemas.microsoft.com/office/drawing/2014/main" id="{FD921073-3CB2-C1E8-E534-F0E5C5742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6"/>
            <a:ext cx="12185651" cy="685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0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oldfinch Theme">
  <a:themeElements>
    <a:clrScheme name="Goldfinch #1">
      <a:dk1>
        <a:srgbClr val="000000"/>
      </a:dk1>
      <a:lt1>
        <a:srgbClr val="FFFFFF"/>
      </a:lt1>
      <a:dk2>
        <a:srgbClr val="414142"/>
      </a:dk2>
      <a:lt2>
        <a:srgbClr val="FDD800"/>
      </a:lt2>
      <a:accent1>
        <a:srgbClr val="F79420"/>
      </a:accent1>
      <a:accent2>
        <a:srgbClr val="ED2024"/>
      </a:accent2>
      <a:accent3>
        <a:srgbClr val="EA3B58"/>
      </a:accent3>
      <a:accent4>
        <a:srgbClr val="662F90"/>
      </a:accent4>
      <a:accent5>
        <a:srgbClr val="2B398E"/>
      </a:accent5>
      <a:accent6>
        <a:srgbClr val="6F7C7C"/>
      </a:accent6>
      <a:hlink>
        <a:srgbClr val="231F20"/>
      </a:hlink>
      <a:folHlink>
        <a:srgbClr val="BBC1C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81628" tIns="40814" rIns="81628" bIns="40814" anchor="t">
        <a:spAutoFit/>
      </a:bodyPr>
      <a:lstStyle>
        <a:defPPr>
          <a:lnSpc>
            <a:spcPct val="100000"/>
          </a:lnSpc>
          <a:defRPr sz="1050" cap="none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6CE01418BE3A4C9F94F46F9A739F90" ma:contentTypeVersion="18" ma:contentTypeDescription="Create a new document." ma:contentTypeScope="" ma:versionID="a6e14832a1e14081a8a5e95d286ee730">
  <xsd:schema xmlns:xsd="http://www.w3.org/2001/XMLSchema" xmlns:xs="http://www.w3.org/2001/XMLSchema" xmlns:p="http://schemas.microsoft.com/office/2006/metadata/properties" xmlns:ns1="http://schemas.microsoft.com/sharepoint/v3" xmlns:ns2="4e9f0c09-174b-4fba-aa4b-26f76268f88e" xmlns:ns3="99938b87-97af-4e09-986e-6738f148561b" targetNamespace="http://schemas.microsoft.com/office/2006/metadata/properties" ma:root="true" ma:fieldsID="e6a5c23c6542d92c35786e46776d2aad" ns1:_="" ns2:_="" ns3:_="">
    <xsd:import namespace="http://schemas.microsoft.com/sharepoint/v3"/>
    <xsd:import namespace="4e9f0c09-174b-4fba-aa4b-26f76268f88e"/>
    <xsd:import namespace="99938b87-97af-4e09-986e-6738f148561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9f0c09-174b-4fba-aa4b-26f76268f88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10603a87-52c2-4ba3-bba7-b4394cc73932}" ma:internalName="TaxCatchAll" ma:showField="CatchAllData" ma:web="4e9f0c09-174b-4fba-aa4b-26f76268f8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938b87-97af-4e09-986e-6738f14856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f3cc8c48-ad3a-41f9-adaf-db8dfc73f7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99938b87-97af-4e09-986e-6738f148561b">
      <Terms xmlns="http://schemas.microsoft.com/office/infopath/2007/PartnerControls"/>
    </lcf76f155ced4ddcb4097134ff3c332f>
    <TaxCatchAll xmlns="4e9f0c09-174b-4fba-aa4b-26f76268f88e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A41DA88-C9B8-41B0-9BF4-B7B3D4CF627B}"/>
</file>

<file path=customXml/itemProps2.xml><?xml version="1.0" encoding="utf-8"?>
<ds:datastoreItem xmlns:ds="http://schemas.openxmlformats.org/officeDocument/2006/customXml" ds:itemID="{DA3BA7C6-EBF5-4E17-976F-65BC44D67A46}"/>
</file>

<file path=customXml/itemProps3.xml><?xml version="1.0" encoding="utf-8"?>
<ds:datastoreItem xmlns:ds="http://schemas.openxmlformats.org/officeDocument/2006/customXml" ds:itemID="{3B19385A-FEC9-48CD-A94E-119316B3CB1F}"/>
</file>

<file path=docProps/app.xml><?xml version="1.0" encoding="utf-8"?>
<Properties xmlns="http://schemas.openxmlformats.org/officeDocument/2006/extended-properties" xmlns:vt="http://schemas.openxmlformats.org/officeDocument/2006/docPropsVTypes">
  <Template>Compass Theme.thmx</Template>
  <TotalTime>53016</TotalTime>
  <Words>469</Words>
  <Application>Microsoft Office PowerPoint</Application>
  <PresentationFormat>Custom</PresentationFormat>
  <Paragraphs>99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Courier New</vt:lpstr>
      <vt:lpstr>Google Sans</vt:lpstr>
      <vt:lpstr>Lato Light</vt:lpstr>
      <vt:lpstr>Lucida Grande</vt:lpstr>
      <vt:lpstr>Wingdings</vt:lpstr>
      <vt:lpstr>Goldfinch Theme</vt:lpstr>
      <vt:lpstr>PowerPoint Presentation</vt:lpstr>
      <vt:lpstr>PowerPoint Presentation</vt:lpstr>
      <vt:lpstr>SEARCHING FOR A BETTER SURGERY EXPERIENCE</vt:lpstr>
      <vt:lpstr>PowerPoint Presentation</vt:lpstr>
      <vt:lpstr>PowerPoint Presentation</vt:lpstr>
      <vt:lpstr>PowerPoint Presentation</vt:lpstr>
      <vt:lpstr>The recipe for success</vt:lpstr>
      <vt:lpstr>PowerPoint Presentation</vt:lpstr>
      <vt:lpstr>PowerPoint Presentation</vt:lpstr>
      <vt:lpstr>2 Weeks Post-Op with Zero opioids</vt:lpstr>
      <vt:lpstr>SEARCHING FOR A BETTER SURGERY EXPERIENCE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Hegi</dc:creator>
  <cp:lastModifiedBy>John Greenwood</cp:lastModifiedBy>
  <cp:revision>736</cp:revision>
  <cp:lastPrinted>2020-09-11T22:06:18Z</cp:lastPrinted>
  <dcterms:created xsi:type="dcterms:W3CDTF">2017-01-29T20:53:17Z</dcterms:created>
  <dcterms:modified xsi:type="dcterms:W3CDTF">2022-10-05T23:16:58Z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0x010100CD6CE01418BE3A4C9F94F46F9A739F90</vt:lpwstr>
  </property>
</Properties>
</file>