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68" r:id="rId2"/>
    <p:sldId id="538" r:id="rId3"/>
    <p:sldId id="539" r:id="rId4"/>
    <p:sldId id="363" r:id="rId5"/>
    <p:sldId id="529" r:id="rId6"/>
    <p:sldId id="550" r:id="rId7"/>
    <p:sldId id="548" r:id="rId8"/>
    <p:sldId id="535" r:id="rId9"/>
    <p:sldId id="531" r:id="rId10"/>
    <p:sldId id="483" r:id="rId11"/>
    <p:sldId id="546" r:id="rId12"/>
    <p:sldId id="547" r:id="rId13"/>
    <p:sldId id="515" r:id="rId14"/>
    <p:sldId id="338" r:id="rId1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993366"/>
    <a:srgbClr val="C15B23"/>
    <a:srgbClr val="CC0000"/>
    <a:srgbClr val="9D4762"/>
    <a:srgbClr val="351FB7"/>
    <a:srgbClr val="2C1A9A"/>
    <a:srgbClr val="800080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8" autoAdjust="0"/>
    <p:restoredTop sz="79100" autoAdjust="0"/>
  </p:normalViewPr>
  <p:slideViewPr>
    <p:cSldViewPr>
      <p:cViewPr varScale="1">
        <p:scale>
          <a:sx n="69" d="100"/>
          <a:sy n="69" d="100"/>
        </p:scale>
        <p:origin x="22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84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102F0-C835-42B5-8081-696AEB8FB20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B87E6-AC76-4352-BE4A-6DF05ED704A6}">
      <dgm:prSet phldrT="[Text]" custT="1"/>
      <dgm:spPr>
        <a:ln>
          <a:noFill/>
        </a:ln>
      </dgm:spPr>
      <dgm:t>
        <a:bodyPr/>
        <a:lstStyle/>
        <a:p>
          <a:r>
            <a:rPr lang="en-US" sz="3200" b="1" dirty="0" smtClean="0">
              <a:solidFill>
                <a:srgbClr val="FFC000"/>
              </a:solidFill>
              <a:latin typeface="Candara" panose="020E0502030303020204" pitchFamily="34" charset="0"/>
            </a:rPr>
            <a:t>TIME</a:t>
          </a:r>
          <a:endParaRPr lang="en-US" sz="2400" b="1" dirty="0">
            <a:solidFill>
              <a:srgbClr val="FFC000"/>
            </a:solidFill>
            <a:latin typeface="Candara" panose="020E0502030303020204" pitchFamily="34" charset="0"/>
          </a:endParaRPr>
        </a:p>
      </dgm:t>
    </dgm:pt>
    <dgm:pt modelId="{8E1D2C18-712E-458D-A577-A78EEB967B00}" type="parTrans" cxnId="{3AE2FE08-F256-4414-9BED-BA0447BFE7E2}">
      <dgm:prSet/>
      <dgm:spPr/>
      <dgm:t>
        <a:bodyPr/>
        <a:lstStyle/>
        <a:p>
          <a:endParaRPr lang="en-US"/>
        </a:p>
      </dgm:t>
    </dgm:pt>
    <dgm:pt modelId="{5837A810-AD79-4310-9567-0C391B5ED900}" type="sibTrans" cxnId="{3AE2FE08-F256-4414-9BED-BA0447BFE7E2}">
      <dgm:prSet/>
      <dgm:spPr/>
      <dgm:t>
        <a:bodyPr/>
        <a:lstStyle/>
        <a:p>
          <a:endParaRPr lang="en-US"/>
        </a:p>
      </dgm:t>
    </dgm:pt>
    <dgm:pt modelId="{652205FF-9BA3-440D-8B80-449B5D9C894B}">
      <dgm:prSet phldrT="[Text]"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rgbClr val="FFC000"/>
              </a:solidFill>
              <a:latin typeface="Candara" panose="020E0502030303020204" pitchFamily="34" charset="0"/>
            </a:rPr>
            <a:t>COSTS</a:t>
          </a:r>
          <a:endParaRPr lang="en-US" sz="1900" b="1" dirty="0" smtClean="0">
            <a:solidFill>
              <a:srgbClr val="FFC000"/>
            </a:solidFill>
            <a:latin typeface="Candara" panose="020E0502030303020204" pitchFamily="34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900" dirty="0" smtClean="0"/>
            <a:t>(including Resources)</a:t>
          </a:r>
          <a:endParaRPr lang="en-US" sz="1900" dirty="0"/>
        </a:p>
      </dgm:t>
    </dgm:pt>
    <dgm:pt modelId="{749B3B54-8344-4D9F-9C1F-1A92617E0948}" type="sibTrans" cxnId="{762F68DF-31C6-477B-8E21-C23286B84A90}">
      <dgm:prSet/>
      <dgm:spPr/>
      <dgm:t>
        <a:bodyPr/>
        <a:lstStyle/>
        <a:p>
          <a:endParaRPr lang="en-US"/>
        </a:p>
      </dgm:t>
    </dgm:pt>
    <dgm:pt modelId="{DBD1A9AA-6730-4E41-8628-6CE0C0B47D46}" type="parTrans" cxnId="{762F68DF-31C6-477B-8E21-C23286B84A90}">
      <dgm:prSet/>
      <dgm:spPr/>
      <dgm:t>
        <a:bodyPr/>
        <a:lstStyle/>
        <a:p>
          <a:endParaRPr lang="en-US"/>
        </a:p>
      </dgm:t>
    </dgm:pt>
    <dgm:pt modelId="{35A9F8EA-9590-4BC7-8F6C-DD6FAFD04003}">
      <dgm:prSet phldrT="[Text]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   </a:t>
          </a:r>
          <a:endParaRPr lang="en-US" dirty="0"/>
        </a:p>
      </dgm:t>
    </dgm:pt>
    <dgm:pt modelId="{1971AF56-143F-438C-AD19-5DF9A197E91E}" type="sibTrans" cxnId="{5AE01139-54EA-4621-A306-275962448F64}">
      <dgm:prSet/>
      <dgm:spPr/>
      <dgm:t>
        <a:bodyPr/>
        <a:lstStyle/>
        <a:p>
          <a:endParaRPr lang="en-US"/>
        </a:p>
      </dgm:t>
    </dgm:pt>
    <dgm:pt modelId="{30B56555-71FE-4731-B38C-42051700CE4B}" type="parTrans" cxnId="{5AE01139-54EA-4621-A306-275962448F64}">
      <dgm:prSet/>
      <dgm:spPr/>
      <dgm:t>
        <a:bodyPr/>
        <a:lstStyle/>
        <a:p>
          <a:endParaRPr lang="en-US"/>
        </a:p>
      </dgm:t>
    </dgm:pt>
    <dgm:pt modelId="{1BA0D915-9762-42A5-A7D9-B7B9CCD6A4C6}" type="pres">
      <dgm:prSet presAssocID="{79E102F0-C835-42B5-8081-696AEB8FB20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E5675C5-6B15-4DFF-B9BA-7FE2B3B5F76A}" type="pres">
      <dgm:prSet presAssocID="{79E102F0-C835-42B5-8081-696AEB8FB202}" presName="pyramid" presStyleLbl="node1" presStyleIdx="0" presStyleCnt="1" custLinFactNeighborX="-1878" custLinFactNeighborY="-32678"/>
      <dgm:spPr>
        <a:solidFill>
          <a:schemeClr val="tx2">
            <a:lumMod val="60000"/>
            <a:lumOff val="40000"/>
          </a:schemeClr>
        </a:solidFill>
      </dgm:spPr>
    </dgm:pt>
    <dgm:pt modelId="{F2FBEE1F-6C95-48C7-BA09-F4C5AF31A137}" type="pres">
      <dgm:prSet presAssocID="{79E102F0-C835-42B5-8081-696AEB8FB202}" presName="theList" presStyleCnt="0"/>
      <dgm:spPr/>
    </dgm:pt>
    <dgm:pt modelId="{1EEBC5C9-19B7-41C4-9A63-F34CDAA47826}" type="pres">
      <dgm:prSet presAssocID="{81EB87E6-AC76-4352-BE4A-6DF05ED704A6}" presName="aNode" presStyleLbl="fgAcc1" presStyleIdx="0" presStyleCnt="3" custAng="17902637" custLinFactX="-5407" custLinFactY="7258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F41D4-0061-46A4-A816-C4889FF717C5}" type="pres">
      <dgm:prSet presAssocID="{81EB87E6-AC76-4352-BE4A-6DF05ED704A6}" presName="aSpace" presStyleCnt="0"/>
      <dgm:spPr/>
    </dgm:pt>
    <dgm:pt modelId="{8A32C66E-A900-49C0-8DBF-A0791EB057CC}" type="pres">
      <dgm:prSet presAssocID="{35A9F8EA-9590-4BC7-8F6C-DD6FAFD04003}" presName="aNode" presStyleLbl="fgAcc1" presStyleIdx="1" presStyleCnt="3" custLinFactY="256374" custLinFactNeighborX="-46154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BC6A7-7C50-4D1D-AC96-1000562E3EE1}" type="pres">
      <dgm:prSet presAssocID="{35A9F8EA-9590-4BC7-8F6C-DD6FAFD04003}" presName="aSpace" presStyleCnt="0"/>
      <dgm:spPr/>
    </dgm:pt>
    <dgm:pt modelId="{B5105FD6-C366-4169-B037-E89DDCF41B9E}" type="pres">
      <dgm:prSet presAssocID="{652205FF-9BA3-440D-8B80-449B5D9C894B}" presName="aNode" presStyleLbl="fgAcc1" presStyleIdx="2" presStyleCnt="3" custAng="3762746" custScaleX="133669" custLinFactY="-111307" custLinFactNeighborX="544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73318-1654-4CA2-94F6-D3108BD53B55}" type="pres">
      <dgm:prSet presAssocID="{652205FF-9BA3-440D-8B80-449B5D9C894B}" presName="aSpace" presStyleCnt="0"/>
      <dgm:spPr/>
    </dgm:pt>
  </dgm:ptLst>
  <dgm:cxnLst>
    <dgm:cxn modelId="{952502FF-6137-4954-960E-C4E383227F1D}" type="presOf" srcId="{652205FF-9BA3-440D-8B80-449B5D9C894B}" destId="{B5105FD6-C366-4169-B037-E89DDCF41B9E}" srcOrd="0" destOrd="0" presId="urn:microsoft.com/office/officeart/2005/8/layout/pyramid2"/>
    <dgm:cxn modelId="{5AE01139-54EA-4621-A306-275962448F64}" srcId="{79E102F0-C835-42B5-8081-696AEB8FB202}" destId="{35A9F8EA-9590-4BC7-8F6C-DD6FAFD04003}" srcOrd="1" destOrd="0" parTransId="{30B56555-71FE-4731-B38C-42051700CE4B}" sibTransId="{1971AF56-143F-438C-AD19-5DF9A197E91E}"/>
    <dgm:cxn modelId="{3AE2FE08-F256-4414-9BED-BA0447BFE7E2}" srcId="{79E102F0-C835-42B5-8081-696AEB8FB202}" destId="{81EB87E6-AC76-4352-BE4A-6DF05ED704A6}" srcOrd="0" destOrd="0" parTransId="{8E1D2C18-712E-458D-A577-A78EEB967B00}" sibTransId="{5837A810-AD79-4310-9567-0C391B5ED900}"/>
    <dgm:cxn modelId="{762F68DF-31C6-477B-8E21-C23286B84A90}" srcId="{79E102F0-C835-42B5-8081-696AEB8FB202}" destId="{652205FF-9BA3-440D-8B80-449B5D9C894B}" srcOrd="2" destOrd="0" parTransId="{DBD1A9AA-6730-4E41-8628-6CE0C0B47D46}" sibTransId="{749B3B54-8344-4D9F-9C1F-1A92617E0948}"/>
    <dgm:cxn modelId="{9FB5BF90-A2B0-4F92-BB57-07F9E32CD714}" type="presOf" srcId="{79E102F0-C835-42B5-8081-696AEB8FB202}" destId="{1BA0D915-9762-42A5-A7D9-B7B9CCD6A4C6}" srcOrd="0" destOrd="0" presId="urn:microsoft.com/office/officeart/2005/8/layout/pyramid2"/>
    <dgm:cxn modelId="{E438AC38-E6ED-4DEF-A733-60C35AD510B8}" type="presOf" srcId="{35A9F8EA-9590-4BC7-8F6C-DD6FAFD04003}" destId="{8A32C66E-A900-49C0-8DBF-A0791EB057CC}" srcOrd="0" destOrd="0" presId="urn:microsoft.com/office/officeart/2005/8/layout/pyramid2"/>
    <dgm:cxn modelId="{D03ADF54-B2A2-460D-BB53-19B2446EA8CD}" type="presOf" srcId="{81EB87E6-AC76-4352-BE4A-6DF05ED704A6}" destId="{1EEBC5C9-19B7-41C4-9A63-F34CDAA47826}" srcOrd="0" destOrd="0" presId="urn:microsoft.com/office/officeart/2005/8/layout/pyramid2"/>
    <dgm:cxn modelId="{2B71A440-7164-4BDC-AD07-65B895E21A16}" type="presParOf" srcId="{1BA0D915-9762-42A5-A7D9-B7B9CCD6A4C6}" destId="{6E5675C5-6B15-4DFF-B9BA-7FE2B3B5F76A}" srcOrd="0" destOrd="0" presId="urn:microsoft.com/office/officeart/2005/8/layout/pyramid2"/>
    <dgm:cxn modelId="{B87B4C79-E4CF-4A03-952D-A7576376756C}" type="presParOf" srcId="{1BA0D915-9762-42A5-A7D9-B7B9CCD6A4C6}" destId="{F2FBEE1F-6C95-48C7-BA09-F4C5AF31A137}" srcOrd="1" destOrd="0" presId="urn:microsoft.com/office/officeart/2005/8/layout/pyramid2"/>
    <dgm:cxn modelId="{BA135F1C-2FCF-45FE-AE8F-1C46301AC31B}" type="presParOf" srcId="{F2FBEE1F-6C95-48C7-BA09-F4C5AF31A137}" destId="{1EEBC5C9-19B7-41C4-9A63-F34CDAA47826}" srcOrd="0" destOrd="0" presId="urn:microsoft.com/office/officeart/2005/8/layout/pyramid2"/>
    <dgm:cxn modelId="{3047A8C7-BAC7-4A34-A392-60F59DEE5BE2}" type="presParOf" srcId="{F2FBEE1F-6C95-48C7-BA09-F4C5AF31A137}" destId="{2BFF41D4-0061-46A4-A816-C4889FF717C5}" srcOrd="1" destOrd="0" presId="urn:microsoft.com/office/officeart/2005/8/layout/pyramid2"/>
    <dgm:cxn modelId="{71074F51-93EB-41D1-94A8-97E0A684BA50}" type="presParOf" srcId="{F2FBEE1F-6C95-48C7-BA09-F4C5AF31A137}" destId="{8A32C66E-A900-49C0-8DBF-A0791EB057CC}" srcOrd="2" destOrd="0" presId="urn:microsoft.com/office/officeart/2005/8/layout/pyramid2"/>
    <dgm:cxn modelId="{5834F6C9-A3FD-4DC5-883F-1454C7AE447E}" type="presParOf" srcId="{F2FBEE1F-6C95-48C7-BA09-F4C5AF31A137}" destId="{5ADBC6A7-7C50-4D1D-AC96-1000562E3EE1}" srcOrd="3" destOrd="0" presId="urn:microsoft.com/office/officeart/2005/8/layout/pyramid2"/>
    <dgm:cxn modelId="{966D9618-BF80-4C8A-A2B7-06C8F4017516}" type="presParOf" srcId="{F2FBEE1F-6C95-48C7-BA09-F4C5AF31A137}" destId="{B5105FD6-C366-4169-B037-E89DDCF41B9E}" srcOrd="4" destOrd="0" presId="urn:microsoft.com/office/officeart/2005/8/layout/pyramid2"/>
    <dgm:cxn modelId="{1B459A0D-43A6-4885-8B26-2B8D2C67B187}" type="presParOf" srcId="{F2FBEE1F-6C95-48C7-BA09-F4C5AF31A137}" destId="{1C273318-1654-4CA2-94F6-D3108BD53B5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620453-EC0A-473F-84CF-5C2E692A429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427735-8C52-4182-9DAA-C82237C77215}">
      <dgm:prSet phldrT="[Text]" custT="1"/>
      <dgm:spPr>
        <a:xfrm>
          <a:off x="1247648" y="231647"/>
          <a:ext cx="1759712" cy="1759712"/>
        </a:xfrm>
        <a:prstGeom prst="pieWedge">
          <a:avLst/>
        </a:prstGeom>
        <a:solidFill>
          <a:srgbClr val="351FB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Time  - Schedule</a:t>
          </a:r>
          <a:endParaRPr lang="en-US" sz="1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66F3D9C-C848-4548-B7B0-E4461A0418B9}" type="parTrans" cxnId="{908FAFB2-87A5-4108-8B93-EBC033101E7E}">
      <dgm:prSet/>
      <dgm:spPr/>
      <dgm:t>
        <a:bodyPr/>
        <a:lstStyle/>
        <a:p>
          <a:endParaRPr lang="en-US"/>
        </a:p>
      </dgm:t>
    </dgm:pt>
    <dgm:pt modelId="{7DAEA839-9337-4895-B07C-5482F4A8E193}" type="sibTrans" cxnId="{908FAFB2-87A5-4108-8B93-EBC033101E7E}">
      <dgm:prSet/>
      <dgm:spPr/>
      <dgm:t>
        <a:bodyPr/>
        <a:lstStyle/>
        <a:p>
          <a:endParaRPr lang="en-US"/>
        </a:p>
      </dgm:t>
    </dgm:pt>
    <dgm:pt modelId="{E28BA52C-498D-46C2-A78B-E13B47CD592C}">
      <dgm:prSet phldrT="[Text]" custT="1"/>
      <dgm:spPr>
        <a:xfrm rot="5400000">
          <a:off x="3088640" y="231647"/>
          <a:ext cx="1759712" cy="1759712"/>
        </a:xfrm>
        <a:prstGeom prst="pieWedge">
          <a:avLst/>
        </a:prstGeom>
        <a:solidFill>
          <a:srgbClr val="351FB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Costs - Resources</a:t>
          </a:r>
          <a:endParaRPr lang="en-US" sz="1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BA04AC1-E990-4FDF-892D-3E952EB55FBE}" type="parTrans" cxnId="{5C4A3823-C806-4B69-A86B-FEAE55D4CD10}">
      <dgm:prSet/>
      <dgm:spPr/>
      <dgm:t>
        <a:bodyPr/>
        <a:lstStyle/>
        <a:p>
          <a:endParaRPr lang="en-US"/>
        </a:p>
      </dgm:t>
    </dgm:pt>
    <dgm:pt modelId="{FAB825E9-03B1-448B-A2C2-ECAED5EB07C7}" type="sibTrans" cxnId="{5C4A3823-C806-4B69-A86B-FEAE55D4CD10}">
      <dgm:prSet/>
      <dgm:spPr/>
      <dgm:t>
        <a:bodyPr/>
        <a:lstStyle/>
        <a:p>
          <a:endParaRPr lang="en-US"/>
        </a:p>
      </dgm:t>
    </dgm:pt>
    <dgm:pt modelId="{8AB0193F-CCCF-4876-90F6-6D061713F13A}">
      <dgm:prSet phldrT="[Text]" custT="1"/>
      <dgm:spPr>
        <a:xfrm rot="10800000">
          <a:off x="3088640" y="2072640"/>
          <a:ext cx="1759712" cy="1759712"/>
        </a:xfrm>
        <a:prstGeom prst="pieWedge">
          <a:avLst/>
        </a:prstGeom>
        <a:solidFill>
          <a:srgbClr val="351FB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Quality - Control</a:t>
          </a:r>
          <a:endParaRPr lang="en-US" sz="1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0FBECFB-CA04-41E5-B9E1-1C3C91AC7EC8}" type="parTrans" cxnId="{A86BFF02-6F68-453E-A18B-D79AB34A7C9A}">
      <dgm:prSet/>
      <dgm:spPr/>
      <dgm:t>
        <a:bodyPr/>
        <a:lstStyle/>
        <a:p>
          <a:endParaRPr lang="en-US"/>
        </a:p>
      </dgm:t>
    </dgm:pt>
    <dgm:pt modelId="{D0386722-2DCF-4A59-85DE-DB6870642110}" type="sibTrans" cxnId="{A86BFF02-6F68-453E-A18B-D79AB34A7C9A}">
      <dgm:prSet/>
      <dgm:spPr/>
      <dgm:t>
        <a:bodyPr/>
        <a:lstStyle/>
        <a:p>
          <a:endParaRPr lang="en-US"/>
        </a:p>
      </dgm:t>
    </dgm:pt>
    <dgm:pt modelId="{7A965BAF-93CF-479B-9ECD-EB0A73E056ED}">
      <dgm:prSet phldrT="[Text]" custT="1"/>
      <dgm:spPr>
        <a:xfrm rot="16200000">
          <a:off x="1247648" y="2072640"/>
          <a:ext cx="1759712" cy="1759712"/>
        </a:xfrm>
        <a:prstGeom prst="pieWedge">
          <a:avLst/>
        </a:prstGeom>
        <a:solidFill>
          <a:srgbClr val="351FB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Scope -</a:t>
          </a:r>
        </a:p>
        <a:p>
          <a:r>
            <a:rPr lang="en-US" sz="1600" b="1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Requirements</a:t>
          </a:r>
          <a:endParaRPr lang="en-US" sz="1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E986763-EFFD-46CC-9B38-0D0186C65A94}" type="parTrans" cxnId="{5D55433F-B396-4DB5-BE33-110DBD9E1A32}">
      <dgm:prSet/>
      <dgm:spPr/>
      <dgm:t>
        <a:bodyPr/>
        <a:lstStyle/>
        <a:p>
          <a:endParaRPr lang="en-US"/>
        </a:p>
      </dgm:t>
    </dgm:pt>
    <dgm:pt modelId="{0BBBC3F9-2672-453C-9FC7-6700EAB87022}" type="sibTrans" cxnId="{5D55433F-B396-4DB5-BE33-110DBD9E1A32}">
      <dgm:prSet/>
      <dgm:spPr/>
      <dgm:t>
        <a:bodyPr/>
        <a:lstStyle/>
        <a:p>
          <a:endParaRPr lang="en-US"/>
        </a:p>
      </dgm:t>
    </dgm:pt>
    <dgm:pt modelId="{1ABE211F-EC30-4927-B57C-B7CFE4A3007C}" type="pres">
      <dgm:prSet presAssocID="{50620453-EC0A-473F-84CF-5C2E692A42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B3B53-C67D-4C5F-A5AC-78ECF8DD27D0}" type="pres">
      <dgm:prSet presAssocID="{50620453-EC0A-473F-84CF-5C2E692A4292}" presName="children" presStyleCnt="0"/>
      <dgm:spPr/>
    </dgm:pt>
    <dgm:pt modelId="{DBE22B43-0BD7-4243-9379-A789393DB13C}" type="pres">
      <dgm:prSet presAssocID="{50620453-EC0A-473F-84CF-5C2E692A4292}" presName="childPlaceholder" presStyleCnt="0"/>
      <dgm:spPr/>
    </dgm:pt>
    <dgm:pt modelId="{EBD50D85-58EC-4243-A4DB-F847EF34309F}" type="pres">
      <dgm:prSet presAssocID="{50620453-EC0A-473F-84CF-5C2E692A4292}" presName="circle" presStyleCnt="0"/>
      <dgm:spPr/>
    </dgm:pt>
    <dgm:pt modelId="{88BC4484-CA98-4AAA-A298-BCC3AE61D7A4}" type="pres">
      <dgm:prSet presAssocID="{50620453-EC0A-473F-84CF-5C2E692A42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F6C0F-02E7-4484-A52E-38B2733ACFEC}" type="pres">
      <dgm:prSet presAssocID="{50620453-EC0A-473F-84CF-5C2E692A42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965A6-9420-4E13-A92F-3A143E9B87A2}" type="pres">
      <dgm:prSet presAssocID="{50620453-EC0A-473F-84CF-5C2E692A42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E1C06-2AC9-418F-9634-12E8C2EE0FEE}" type="pres">
      <dgm:prSet presAssocID="{50620453-EC0A-473F-84CF-5C2E692A429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88EFB-B7B7-4392-8BC4-C0F891DE87ED}" type="pres">
      <dgm:prSet presAssocID="{50620453-EC0A-473F-84CF-5C2E692A4292}" presName="quadrantPlaceholder" presStyleCnt="0"/>
      <dgm:spPr/>
    </dgm:pt>
    <dgm:pt modelId="{CB558840-BB80-4B6B-95CC-BB5D1FBCF2BB}" type="pres">
      <dgm:prSet presAssocID="{50620453-EC0A-473F-84CF-5C2E692A4292}" presName="center1" presStyleLbl="fgShp" presStyleIdx="0" presStyleCnt="2" custScaleX="136375" custScaleY="141640" custLinFactNeighborX="976" custLinFactNeighborY="-20064"/>
      <dgm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BF092DF-7B75-495D-B007-16311EE8B15B}" type="pres">
      <dgm:prSet presAssocID="{50620453-EC0A-473F-84CF-5C2E692A4292}" presName="center2" presStyleLbl="fgShp" presStyleIdx="1" presStyleCnt="2" custScaleX="144377" custScaleY="129503" custLinFactNeighborX="4174" custLinFactNeighborY="21110"/>
      <dgm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</dgm:ptLst>
  <dgm:cxnLst>
    <dgm:cxn modelId="{5D55433F-B396-4DB5-BE33-110DBD9E1A32}" srcId="{50620453-EC0A-473F-84CF-5C2E692A4292}" destId="{7A965BAF-93CF-479B-9ECD-EB0A73E056ED}" srcOrd="3" destOrd="0" parTransId="{9E986763-EFFD-46CC-9B38-0D0186C65A94}" sibTransId="{0BBBC3F9-2672-453C-9FC7-6700EAB87022}"/>
    <dgm:cxn modelId="{A86BFF02-6F68-453E-A18B-D79AB34A7C9A}" srcId="{50620453-EC0A-473F-84CF-5C2E692A4292}" destId="{8AB0193F-CCCF-4876-90F6-6D061713F13A}" srcOrd="2" destOrd="0" parTransId="{B0FBECFB-CA04-41E5-B9E1-1C3C91AC7EC8}" sibTransId="{D0386722-2DCF-4A59-85DE-DB6870642110}"/>
    <dgm:cxn modelId="{BA1A926E-6E12-4C73-8118-7CE5DAB31A08}" type="presOf" srcId="{7A965BAF-93CF-479B-9ECD-EB0A73E056ED}" destId="{6BCE1C06-2AC9-418F-9634-12E8C2EE0FEE}" srcOrd="0" destOrd="0" presId="urn:microsoft.com/office/officeart/2005/8/layout/cycle4"/>
    <dgm:cxn modelId="{324222FF-DD92-4AB3-8ACA-226462128D3E}" type="presOf" srcId="{E28BA52C-498D-46C2-A78B-E13B47CD592C}" destId="{C69F6C0F-02E7-4484-A52E-38B2733ACFEC}" srcOrd="0" destOrd="0" presId="urn:microsoft.com/office/officeart/2005/8/layout/cycle4"/>
    <dgm:cxn modelId="{191412CA-1751-48C2-AAF1-F0AEBEAC8BC4}" type="presOf" srcId="{8AB0193F-CCCF-4876-90F6-6D061713F13A}" destId="{7DD965A6-9420-4E13-A92F-3A143E9B87A2}" srcOrd="0" destOrd="0" presId="urn:microsoft.com/office/officeart/2005/8/layout/cycle4"/>
    <dgm:cxn modelId="{908FAFB2-87A5-4108-8B93-EBC033101E7E}" srcId="{50620453-EC0A-473F-84CF-5C2E692A4292}" destId="{3C427735-8C52-4182-9DAA-C82237C77215}" srcOrd="0" destOrd="0" parTransId="{366F3D9C-C848-4548-B7B0-E4461A0418B9}" sibTransId="{7DAEA839-9337-4895-B07C-5482F4A8E193}"/>
    <dgm:cxn modelId="{D3CEF0E7-65CD-479C-95F3-13F0BD4A2B04}" type="presOf" srcId="{3C427735-8C52-4182-9DAA-C82237C77215}" destId="{88BC4484-CA98-4AAA-A298-BCC3AE61D7A4}" srcOrd="0" destOrd="0" presId="urn:microsoft.com/office/officeart/2005/8/layout/cycle4"/>
    <dgm:cxn modelId="{30CA2CCF-A318-4D60-9DB7-9CC763434A32}" type="presOf" srcId="{50620453-EC0A-473F-84CF-5C2E692A4292}" destId="{1ABE211F-EC30-4927-B57C-B7CFE4A3007C}" srcOrd="0" destOrd="0" presId="urn:microsoft.com/office/officeart/2005/8/layout/cycle4"/>
    <dgm:cxn modelId="{5C4A3823-C806-4B69-A86B-FEAE55D4CD10}" srcId="{50620453-EC0A-473F-84CF-5C2E692A4292}" destId="{E28BA52C-498D-46C2-A78B-E13B47CD592C}" srcOrd="1" destOrd="0" parTransId="{EBA04AC1-E990-4FDF-892D-3E952EB55FBE}" sibTransId="{FAB825E9-03B1-448B-A2C2-ECAED5EB07C7}"/>
    <dgm:cxn modelId="{AC8DB610-C81F-4CEE-AC39-326721A9F205}" type="presParOf" srcId="{1ABE211F-EC30-4927-B57C-B7CFE4A3007C}" destId="{EB0B3B53-C67D-4C5F-A5AC-78ECF8DD27D0}" srcOrd="0" destOrd="0" presId="urn:microsoft.com/office/officeart/2005/8/layout/cycle4"/>
    <dgm:cxn modelId="{1460EF6C-65AC-499B-87D2-97B9AB1C7355}" type="presParOf" srcId="{EB0B3B53-C67D-4C5F-A5AC-78ECF8DD27D0}" destId="{DBE22B43-0BD7-4243-9379-A789393DB13C}" srcOrd="0" destOrd="0" presId="urn:microsoft.com/office/officeart/2005/8/layout/cycle4"/>
    <dgm:cxn modelId="{1C183313-74A9-4305-940F-0967984A67AD}" type="presParOf" srcId="{1ABE211F-EC30-4927-B57C-B7CFE4A3007C}" destId="{EBD50D85-58EC-4243-A4DB-F847EF34309F}" srcOrd="1" destOrd="0" presId="urn:microsoft.com/office/officeart/2005/8/layout/cycle4"/>
    <dgm:cxn modelId="{E14616A9-FC7F-4A98-94C5-1311C95DE15E}" type="presParOf" srcId="{EBD50D85-58EC-4243-A4DB-F847EF34309F}" destId="{88BC4484-CA98-4AAA-A298-BCC3AE61D7A4}" srcOrd="0" destOrd="0" presId="urn:microsoft.com/office/officeart/2005/8/layout/cycle4"/>
    <dgm:cxn modelId="{815042DF-A803-4805-B402-1E3EB8405717}" type="presParOf" srcId="{EBD50D85-58EC-4243-A4DB-F847EF34309F}" destId="{C69F6C0F-02E7-4484-A52E-38B2733ACFEC}" srcOrd="1" destOrd="0" presId="urn:microsoft.com/office/officeart/2005/8/layout/cycle4"/>
    <dgm:cxn modelId="{7AA41436-870C-45B4-8C22-3F6C9A1CFD0E}" type="presParOf" srcId="{EBD50D85-58EC-4243-A4DB-F847EF34309F}" destId="{7DD965A6-9420-4E13-A92F-3A143E9B87A2}" srcOrd="2" destOrd="0" presId="urn:microsoft.com/office/officeart/2005/8/layout/cycle4"/>
    <dgm:cxn modelId="{0F73A6AD-ADDD-4299-8C76-9E56EA016898}" type="presParOf" srcId="{EBD50D85-58EC-4243-A4DB-F847EF34309F}" destId="{6BCE1C06-2AC9-418F-9634-12E8C2EE0FEE}" srcOrd="3" destOrd="0" presId="urn:microsoft.com/office/officeart/2005/8/layout/cycle4"/>
    <dgm:cxn modelId="{314048B0-F122-4219-8ED4-EB9C447417B0}" type="presParOf" srcId="{EBD50D85-58EC-4243-A4DB-F847EF34309F}" destId="{AFA88EFB-B7B7-4392-8BC4-C0F891DE87ED}" srcOrd="4" destOrd="0" presId="urn:microsoft.com/office/officeart/2005/8/layout/cycle4"/>
    <dgm:cxn modelId="{EB776C05-BB77-4AAA-A973-AD946E0B6A0F}" type="presParOf" srcId="{1ABE211F-EC30-4927-B57C-B7CFE4A3007C}" destId="{CB558840-BB80-4B6B-95CC-BB5D1FBCF2BB}" srcOrd="2" destOrd="0" presId="urn:microsoft.com/office/officeart/2005/8/layout/cycle4"/>
    <dgm:cxn modelId="{99D5F40B-4F09-40C5-B4D3-0069B3AC9F2B}" type="presParOf" srcId="{1ABE211F-EC30-4927-B57C-B7CFE4A3007C}" destId="{1BF092DF-7B75-495D-B007-16311EE8B15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5B06E-EF97-45D1-A646-326947DAB828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4ED47D7-EAF5-40C2-B695-9667E5051E2D}">
      <dgm:prSet custT="1"/>
      <dgm:spPr>
        <a:xfrm>
          <a:off x="3098805" y="0"/>
          <a:ext cx="1244599" cy="90170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>
              <a:solidFill>
                <a:schemeClr val="bg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Act</a:t>
          </a:r>
          <a:endParaRPr lang="en-US" sz="2800" b="1" dirty="0" smtClean="0">
            <a:solidFill>
              <a:schemeClr val="bg1"/>
            </a:solidFill>
            <a:latin typeface="Aharoni" panose="02010803020104030203" pitchFamily="2" charset="-79"/>
            <a:ea typeface="+mn-ea"/>
            <a:cs typeface="Aharoni" panose="02010803020104030203" pitchFamily="2" charset="-79"/>
          </a:endParaRPr>
        </a:p>
      </dgm:t>
    </dgm:pt>
    <dgm:pt modelId="{C25B5A03-C93F-4C32-8CAB-D575184DECD1}" type="parTrans" cxnId="{33716642-140B-449F-A149-84B6CFC8440C}">
      <dgm:prSet/>
      <dgm:spPr/>
      <dgm:t>
        <a:bodyPr/>
        <a:lstStyle/>
        <a:p>
          <a:endParaRPr lang="en-US"/>
        </a:p>
      </dgm:t>
    </dgm:pt>
    <dgm:pt modelId="{D34A74CD-F55B-4877-822E-12B4DC3550A4}" type="sibTrans" cxnId="{33716642-140B-449F-A149-84B6CFC8440C}">
      <dgm:prSet/>
      <dgm:spPr/>
      <dgm:t>
        <a:bodyPr/>
        <a:lstStyle/>
        <a:p>
          <a:endParaRPr lang="en-US"/>
        </a:p>
      </dgm:t>
    </dgm:pt>
    <dgm:pt modelId="{DC405E75-0324-4B8A-8B1E-7BBB8D577B12}">
      <dgm:prSet custT="1"/>
      <dgm:spPr>
        <a:xfrm>
          <a:off x="1866900" y="1803400"/>
          <a:ext cx="3733799" cy="901700"/>
        </a:xfrm>
        <a:solidFill>
          <a:srgbClr val="8064A2">
            <a:hueOff val="-1785908"/>
            <a:satOff val="10760"/>
            <a:lumOff val="86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Do</a:t>
          </a:r>
          <a:endParaRPr lang="en-US" sz="2800" b="1" dirty="0">
            <a:solidFill>
              <a:schemeClr val="bg1"/>
            </a:solidFill>
            <a:latin typeface="Aharoni" panose="02010803020104030203" pitchFamily="2" charset="-79"/>
            <a:ea typeface="+mn-ea"/>
            <a:cs typeface="Aharoni" panose="02010803020104030203" pitchFamily="2" charset="-79"/>
          </a:endParaRPr>
        </a:p>
      </dgm:t>
    </dgm:pt>
    <dgm:pt modelId="{AC5092F5-F182-4BC8-8171-659574720FA9}" type="parTrans" cxnId="{7FC5D5E0-DA7F-4A20-9420-17BB1BE88614}">
      <dgm:prSet/>
      <dgm:spPr/>
      <dgm:t>
        <a:bodyPr/>
        <a:lstStyle/>
        <a:p>
          <a:endParaRPr lang="en-US"/>
        </a:p>
      </dgm:t>
    </dgm:pt>
    <dgm:pt modelId="{EADDA089-E985-4A2A-B76F-6E2A2C90F5A6}" type="sibTrans" cxnId="{7FC5D5E0-DA7F-4A20-9420-17BB1BE88614}">
      <dgm:prSet/>
      <dgm:spPr/>
      <dgm:t>
        <a:bodyPr/>
        <a:lstStyle/>
        <a:p>
          <a:endParaRPr lang="en-US"/>
        </a:p>
      </dgm:t>
    </dgm:pt>
    <dgm:pt modelId="{638EF7AF-001A-4A3D-A877-A1E6AFAD79CE}">
      <dgm:prSet custT="1"/>
      <dgm:spPr>
        <a:xfrm>
          <a:off x="2489200" y="901700"/>
          <a:ext cx="2489199" cy="901700"/>
        </a:xfrm>
        <a:solidFill>
          <a:srgbClr val="8064A2">
            <a:hueOff val="-892954"/>
            <a:satOff val="5380"/>
            <a:lumOff val="43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Check</a:t>
          </a:r>
          <a:endParaRPr lang="en-US" sz="2800" b="1" dirty="0">
            <a:solidFill>
              <a:schemeClr val="bg1"/>
            </a:solidFill>
            <a:latin typeface="Aharoni" panose="02010803020104030203" pitchFamily="2" charset="-79"/>
            <a:ea typeface="+mn-ea"/>
            <a:cs typeface="Aharoni" panose="02010803020104030203" pitchFamily="2" charset="-79"/>
          </a:endParaRPr>
        </a:p>
      </dgm:t>
    </dgm:pt>
    <dgm:pt modelId="{B0E541B4-DA11-4931-914A-7F514E3A31F8}" type="parTrans" cxnId="{1C2380CD-059D-4095-997D-B940A3A51707}">
      <dgm:prSet/>
      <dgm:spPr/>
      <dgm:t>
        <a:bodyPr/>
        <a:lstStyle/>
        <a:p>
          <a:endParaRPr lang="en-US"/>
        </a:p>
      </dgm:t>
    </dgm:pt>
    <dgm:pt modelId="{495FA3A7-274B-48A6-869C-5B6799E966DC}" type="sibTrans" cxnId="{1C2380CD-059D-4095-997D-B940A3A51707}">
      <dgm:prSet/>
      <dgm:spPr/>
      <dgm:t>
        <a:bodyPr/>
        <a:lstStyle/>
        <a:p>
          <a:endParaRPr lang="en-US"/>
        </a:p>
      </dgm:t>
    </dgm:pt>
    <dgm:pt modelId="{D0B9507B-6436-41CE-99F3-E0BECEAA938C}">
      <dgm:prSet phldrT="[Text]" custT="1"/>
      <dgm:spPr>
        <a:xfrm>
          <a:off x="1244600" y="2705100"/>
          <a:ext cx="4978399" cy="901700"/>
        </a:xfrm>
        <a:solidFill>
          <a:srgbClr val="8064A2">
            <a:hueOff val="-2678862"/>
            <a:satOff val="16139"/>
            <a:lumOff val="129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Define</a:t>
          </a:r>
        </a:p>
      </dgm:t>
    </dgm:pt>
    <dgm:pt modelId="{DD624E25-0313-4A0F-81FA-B4381C135E68}" type="parTrans" cxnId="{0ACCE359-D39E-4EC8-B33B-1F1C2268DE73}">
      <dgm:prSet/>
      <dgm:spPr/>
      <dgm:t>
        <a:bodyPr/>
        <a:lstStyle/>
        <a:p>
          <a:endParaRPr lang="en-US"/>
        </a:p>
      </dgm:t>
    </dgm:pt>
    <dgm:pt modelId="{BB2F886A-EE64-4C64-802D-66194FAD1C22}" type="sibTrans" cxnId="{0ACCE359-D39E-4EC8-B33B-1F1C2268DE73}">
      <dgm:prSet/>
      <dgm:spPr/>
      <dgm:t>
        <a:bodyPr/>
        <a:lstStyle/>
        <a:p>
          <a:endParaRPr lang="en-US"/>
        </a:p>
      </dgm:t>
    </dgm:pt>
    <dgm:pt modelId="{F55ECFCC-76D7-4145-B597-D2EF1C2DD900}">
      <dgm:prSet custT="1"/>
      <dgm:spPr>
        <a:xfrm>
          <a:off x="1866900" y="1803400"/>
          <a:ext cx="3733799" cy="901700"/>
        </a:xfrm>
        <a:solidFill>
          <a:srgbClr val="8064A2">
            <a:hueOff val="-1785908"/>
            <a:satOff val="10760"/>
            <a:lumOff val="86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4000" b="1" dirty="0" smtClean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PLAN</a:t>
          </a:r>
          <a:endParaRPr lang="en-US" sz="2800" b="1" dirty="0">
            <a:solidFill>
              <a:schemeClr val="accent2">
                <a:lumMod val="75000"/>
              </a:schemeClr>
            </a:solidFill>
            <a:latin typeface="Aharoni" panose="02010803020104030203" pitchFamily="2" charset="-79"/>
            <a:ea typeface="+mn-ea"/>
            <a:cs typeface="Aharoni" panose="02010803020104030203" pitchFamily="2" charset="-79"/>
          </a:endParaRPr>
        </a:p>
      </dgm:t>
    </dgm:pt>
    <dgm:pt modelId="{01D45F6A-1ACB-4933-BA3E-C2B8A9ECB67D}" type="parTrans" cxnId="{6668D594-7EEF-4676-85A2-B52F6EDBCDEA}">
      <dgm:prSet/>
      <dgm:spPr/>
      <dgm:t>
        <a:bodyPr/>
        <a:lstStyle/>
        <a:p>
          <a:endParaRPr lang="en-US"/>
        </a:p>
      </dgm:t>
    </dgm:pt>
    <dgm:pt modelId="{C5FDC6C9-92F1-494C-A99E-3746C7DDB794}" type="sibTrans" cxnId="{6668D594-7EEF-4676-85A2-B52F6EDBCDEA}">
      <dgm:prSet/>
      <dgm:spPr/>
      <dgm:t>
        <a:bodyPr/>
        <a:lstStyle/>
        <a:p>
          <a:endParaRPr lang="en-US"/>
        </a:p>
      </dgm:t>
    </dgm:pt>
    <dgm:pt modelId="{1447EA3C-573E-47DC-8F9E-3706192CB52A}">
      <dgm:prSet custT="1"/>
      <dgm:spPr>
        <a:xfrm>
          <a:off x="3098805" y="0"/>
          <a:ext cx="1244599" cy="90170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rPr>
            <a:t>Adjust</a:t>
          </a:r>
        </a:p>
      </dgm:t>
    </dgm:pt>
    <dgm:pt modelId="{2E48E7BA-0C8D-43FA-BCC3-CA32C5643C12}" type="parTrans" cxnId="{EBADB176-4979-4B5E-8EF2-F1867C608DA1}">
      <dgm:prSet/>
      <dgm:spPr/>
      <dgm:t>
        <a:bodyPr/>
        <a:lstStyle/>
        <a:p>
          <a:endParaRPr lang="en-US"/>
        </a:p>
      </dgm:t>
    </dgm:pt>
    <dgm:pt modelId="{B6611E43-1F4D-4EFD-9F54-5E537B2E4DEA}" type="sibTrans" cxnId="{EBADB176-4979-4B5E-8EF2-F1867C608DA1}">
      <dgm:prSet/>
      <dgm:spPr/>
      <dgm:t>
        <a:bodyPr/>
        <a:lstStyle/>
        <a:p>
          <a:endParaRPr lang="en-US"/>
        </a:p>
      </dgm:t>
    </dgm:pt>
    <dgm:pt modelId="{421AF219-1160-40D5-9458-3A439F7416E6}" type="pres">
      <dgm:prSet presAssocID="{8B25B06E-EF97-45D1-A646-326947DAB8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5E444-6B56-4C6C-8D75-382C16B6EA88}" type="pres">
      <dgm:prSet presAssocID="{A4ED47D7-EAF5-40C2-B695-9667E5051E2D}" presName="Name8" presStyleCnt="0"/>
      <dgm:spPr/>
    </dgm:pt>
    <dgm:pt modelId="{B46F0CB6-3D2D-40D3-A64B-061262B23553}" type="pres">
      <dgm:prSet presAssocID="{A4ED47D7-EAF5-40C2-B695-9667E5051E2D}" presName="level" presStyleLbl="node1" presStyleIdx="0" presStyleCnt="6" custScaleX="116292" custLinFactNeighborX="-1020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8D3A828E-5E05-4725-9274-60D502D4801F}" type="pres">
      <dgm:prSet presAssocID="{A4ED47D7-EAF5-40C2-B695-9667E5051E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7E4AF-BC5C-4555-B3FD-903FB3BE76E9}" type="pres">
      <dgm:prSet presAssocID="{1447EA3C-573E-47DC-8F9E-3706192CB52A}" presName="Name8" presStyleCnt="0"/>
      <dgm:spPr/>
    </dgm:pt>
    <dgm:pt modelId="{68CE78C3-FE59-4136-B7E9-991212739334}" type="pres">
      <dgm:prSet presAssocID="{1447EA3C-573E-47DC-8F9E-3706192CB52A}" presName="level" presStyleLbl="node1" presStyleIdx="1" presStyleCnt="6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7F5C7654-A217-4209-8556-484B6AE9244D}" type="pres">
      <dgm:prSet presAssocID="{1447EA3C-573E-47DC-8F9E-3706192CB5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8E1A99-3160-4238-ADAE-BCA7509B81F5}" type="pres">
      <dgm:prSet presAssocID="{638EF7AF-001A-4A3D-A877-A1E6AFAD79CE}" presName="Name8" presStyleCnt="0"/>
      <dgm:spPr/>
    </dgm:pt>
    <dgm:pt modelId="{EAA4E00F-5E3F-4FC5-813F-5320B1EE2A02}" type="pres">
      <dgm:prSet presAssocID="{638EF7AF-001A-4A3D-A877-A1E6AFAD79CE}" presName="level" presStyleLbl="node1" presStyleIdx="2" presStyleCnt="6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6265A056-5447-4C6B-9580-0F0F4EA2CE22}" type="pres">
      <dgm:prSet presAssocID="{638EF7AF-001A-4A3D-A877-A1E6AFAD79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81AAC-E4AE-43A0-A1FB-9C266E49C0CD}" type="pres">
      <dgm:prSet presAssocID="{DC405E75-0324-4B8A-8B1E-7BBB8D577B12}" presName="Name8" presStyleCnt="0"/>
      <dgm:spPr/>
    </dgm:pt>
    <dgm:pt modelId="{6E676B3B-1EAC-43F6-B2C3-0CE95B50EC01}" type="pres">
      <dgm:prSet presAssocID="{DC405E75-0324-4B8A-8B1E-7BBB8D577B12}" presName="level" presStyleLbl="node1" presStyleIdx="3" presStyleCnt="6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C4BBCA5A-9390-4349-9798-53E5438C940D}" type="pres">
      <dgm:prSet presAssocID="{DC405E75-0324-4B8A-8B1E-7BBB8D577B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790BA-B68A-4369-BD6E-46785D30322A}" type="pres">
      <dgm:prSet presAssocID="{F55ECFCC-76D7-4145-B597-D2EF1C2DD900}" presName="Name8" presStyleCnt="0"/>
      <dgm:spPr/>
    </dgm:pt>
    <dgm:pt modelId="{7755E884-0D2F-4FE6-98FE-B257F8E470D8}" type="pres">
      <dgm:prSet presAssocID="{F55ECFCC-76D7-4145-B597-D2EF1C2DD900}" presName="level" presStyleLbl="node1" presStyleIdx="4" presStyleCnt="6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11000394-6AD0-404A-AC95-F78326410C15}" type="pres">
      <dgm:prSet presAssocID="{F55ECFCC-76D7-4145-B597-D2EF1C2DD9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62AEA-773A-40DA-96D4-F3B9EE7D0D61}" type="pres">
      <dgm:prSet presAssocID="{D0B9507B-6436-41CE-99F3-E0BECEAA938C}" presName="Name8" presStyleCnt="0"/>
      <dgm:spPr/>
    </dgm:pt>
    <dgm:pt modelId="{3BCFC1EE-B8DD-4520-BB94-82A90FA91E4B}" type="pres">
      <dgm:prSet presAssocID="{D0B9507B-6436-41CE-99F3-E0BECEAA938C}" presName="level" presStyleLbl="node1" presStyleIdx="5" presStyleCnt="6" custLinFactNeighborX="-1059" custLinFactNeighborY="93651">
        <dgm:presLayoutVars>
          <dgm:chMax val="1"/>
          <dgm:bulletEnabled val="1"/>
        </dgm:presLayoutVars>
      </dgm:prSet>
      <dgm:spPr>
        <a:prstGeom prst="trapezoid">
          <a:avLst>
            <a:gd name="adj" fmla="val 69014"/>
          </a:avLst>
        </a:prstGeom>
      </dgm:spPr>
      <dgm:t>
        <a:bodyPr/>
        <a:lstStyle/>
        <a:p>
          <a:endParaRPr lang="en-US"/>
        </a:p>
      </dgm:t>
    </dgm:pt>
    <dgm:pt modelId="{216BDB9F-3BB7-40E9-AE2C-166143E0EEA1}" type="pres">
      <dgm:prSet presAssocID="{D0B9507B-6436-41CE-99F3-E0BECEAA93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C5D5E0-DA7F-4A20-9420-17BB1BE88614}" srcId="{8B25B06E-EF97-45D1-A646-326947DAB828}" destId="{DC405E75-0324-4B8A-8B1E-7BBB8D577B12}" srcOrd="3" destOrd="0" parTransId="{AC5092F5-F182-4BC8-8171-659574720FA9}" sibTransId="{EADDA089-E985-4A2A-B76F-6E2A2C90F5A6}"/>
    <dgm:cxn modelId="{4E78A328-C01D-4D12-BADB-13E52DAF39CA}" type="presOf" srcId="{A4ED47D7-EAF5-40C2-B695-9667E5051E2D}" destId="{8D3A828E-5E05-4725-9274-60D502D4801F}" srcOrd="1" destOrd="0" presId="urn:microsoft.com/office/officeart/2005/8/layout/pyramid1"/>
    <dgm:cxn modelId="{FCB08904-450F-455C-B433-4C59BB4ADA57}" type="presOf" srcId="{D0B9507B-6436-41CE-99F3-E0BECEAA938C}" destId="{216BDB9F-3BB7-40E9-AE2C-166143E0EEA1}" srcOrd="1" destOrd="0" presId="urn:microsoft.com/office/officeart/2005/8/layout/pyramid1"/>
    <dgm:cxn modelId="{6668D594-7EEF-4676-85A2-B52F6EDBCDEA}" srcId="{8B25B06E-EF97-45D1-A646-326947DAB828}" destId="{F55ECFCC-76D7-4145-B597-D2EF1C2DD900}" srcOrd="4" destOrd="0" parTransId="{01D45F6A-1ACB-4933-BA3E-C2B8A9ECB67D}" sibTransId="{C5FDC6C9-92F1-494C-A99E-3746C7DDB794}"/>
    <dgm:cxn modelId="{997892E5-AD5A-4CEE-9BED-2FF391C80EC1}" type="presOf" srcId="{1447EA3C-573E-47DC-8F9E-3706192CB52A}" destId="{68CE78C3-FE59-4136-B7E9-991212739334}" srcOrd="0" destOrd="0" presId="urn:microsoft.com/office/officeart/2005/8/layout/pyramid1"/>
    <dgm:cxn modelId="{8B4D035A-BF39-4072-A5BE-C054CCB69EE9}" type="presOf" srcId="{638EF7AF-001A-4A3D-A877-A1E6AFAD79CE}" destId="{EAA4E00F-5E3F-4FC5-813F-5320B1EE2A02}" srcOrd="0" destOrd="0" presId="urn:microsoft.com/office/officeart/2005/8/layout/pyramid1"/>
    <dgm:cxn modelId="{3B6CE5A7-5821-4CB1-BA15-F6A5A1600427}" type="presOf" srcId="{DC405E75-0324-4B8A-8B1E-7BBB8D577B12}" destId="{C4BBCA5A-9390-4349-9798-53E5438C940D}" srcOrd="1" destOrd="0" presId="urn:microsoft.com/office/officeart/2005/8/layout/pyramid1"/>
    <dgm:cxn modelId="{7844DB49-0A6A-4D6F-9610-9969DD7E0F5E}" type="presOf" srcId="{F55ECFCC-76D7-4145-B597-D2EF1C2DD900}" destId="{11000394-6AD0-404A-AC95-F78326410C15}" srcOrd="1" destOrd="0" presId="urn:microsoft.com/office/officeart/2005/8/layout/pyramid1"/>
    <dgm:cxn modelId="{2A413D33-6A74-481B-9EA6-CA2ADA45223B}" type="presOf" srcId="{D0B9507B-6436-41CE-99F3-E0BECEAA938C}" destId="{3BCFC1EE-B8DD-4520-BB94-82A90FA91E4B}" srcOrd="0" destOrd="0" presId="urn:microsoft.com/office/officeart/2005/8/layout/pyramid1"/>
    <dgm:cxn modelId="{B5DEF95F-2B4D-4624-AF1C-EE678E08EC5D}" type="presOf" srcId="{DC405E75-0324-4B8A-8B1E-7BBB8D577B12}" destId="{6E676B3B-1EAC-43F6-B2C3-0CE95B50EC01}" srcOrd="0" destOrd="0" presId="urn:microsoft.com/office/officeart/2005/8/layout/pyramid1"/>
    <dgm:cxn modelId="{0ACCE359-D39E-4EC8-B33B-1F1C2268DE73}" srcId="{8B25B06E-EF97-45D1-A646-326947DAB828}" destId="{D0B9507B-6436-41CE-99F3-E0BECEAA938C}" srcOrd="5" destOrd="0" parTransId="{DD624E25-0313-4A0F-81FA-B4381C135E68}" sibTransId="{BB2F886A-EE64-4C64-802D-66194FAD1C22}"/>
    <dgm:cxn modelId="{52718648-3F80-4EED-AC6A-ADCEA3B28C85}" type="presOf" srcId="{A4ED47D7-EAF5-40C2-B695-9667E5051E2D}" destId="{B46F0CB6-3D2D-40D3-A64B-061262B23553}" srcOrd="0" destOrd="0" presId="urn:microsoft.com/office/officeart/2005/8/layout/pyramid1"/>
    <dgm:cxn modelId="{4397A901-A880-4A6A-BA8A-5AB63AF4BAD5}" type="presOf" srcId="{8B25B06E-EF97-45D1-A646-326947DAB828}" destId="{421AF219-1160-40D5-9458-3A439F7416E6}" srcOrd="0" destOrd="0" presId="urn:microsoft.com/office/officeart/2005/8/layout/pyramid1"/>
    <dgm:cxn modelId="{187B68F2-1F5F-4D5A-9C8A-9E0490323868}" type="presOf" srcId="{638EF7AF-001A-4A3D-A877-A1E6AFAD79CE}" destId="{6265A056-5447-4C6B-9580-0F0F4EA2CE22}" srcOrd="1" destOrd="0" presId="urn:microsoft.com/office/officeart/2005/8/layout/pyramid1"/>
    <dgm:cxn modelId="{75E3D2B4-CE86-4ED8-8ADF-D6BEA7D19574}" type="presOf" srcId="{F55ECFCC-76D7-4145-B597-D2EF1C2DD900}" destId="{7755E884-0D2F-4FE6-98FE-B257F8E470D8}" srcOrd="0" destOrd="0" presId="urn:microsoft.com/office/officeart/2005/8/layout/pyramid1"/>
    <dgm:cxn modelId="{412327E9-642F-4A82-800C-3BBE8D0E048A}" type="presOf" srcId="{1447EA3C-573E-47DC-8F9E-3706192CB52A}" destId="{7F5C7654-A217-4209-8556-484B6AE9244D}" srcOrd="1" destOrd="0" presId="urn:microsoft.com/office/officeart/2005/8/layout/pyramid1"/>
    <dgm:cxn modelId="{33716642-140B-449F-A149-84B6CFC8440C}" srcId="{8B25B06E-EF97-45D1-A646-326947DAB828}" destId="{A4ED47D7-EAF5-40C2-B695-9667E5051E2D}" srcOrd="0" destOrd="0" parTransId="{C25B5A03-C93F-4C32-8CAB-D575184DECD1}" sibTransId="{D34A74CD-F55B-4877-822E-12B4DC3550A4}"/>
    <dgm:cxn modelId="{1C2380CD-059D-4095-997D-B940A3A51707}" srcId="{8B25B06E-EF97-45D1-A646-326947DAB828}" destId="{638EF7AF-001A-4A3D-A877-A1E6AFAD79CE}" srcOrd="2" destOrd="0" parTransId="{B0E541B4-DA11-4931-914A-7F514E3A31F8}" sibTransId="{495FA3A7-274B-48A6-869C-5B6799E966DC}"/>
    <dgm:cxn modelId="{EBADB176-4979-4B5E-8EF2-F1867C608DA1}" srcId="{8B25B06E-EF97-45D1-A646-326947DAB828}" destId="{1447EA3C-573E-47DC-8F9E-3706192CB52A}" srcOrd="1" destOrd="0" parTransId="{2E48E7BA-0C8D-43FA-BCC3-CA32C5643C12}" sibTransId="{B6611E43-1F4D-4EFD-9F54-5E537B2E4DEA}"/>
    <dgm:cxn modelId="{F54EC2E3-C6FC-4587-90A2-8F52D76E8953}" type="presParOf" srcId="{421AF219-1160-40D5-9458-3A439F7416E6}" destId="{7865E444-6B56-4C6C-8D75-382C16B6EA88}" srcOrd="0" destOrd="0" presId="urn:microsoft.com/office/officeart/2005/8/layout/pyramid1"/>
    <dgm:cxn modelId="{DAB3B26C-F1BB-4453-B6CD-419B98CF3914}" type="presParOf" srcId="{7865E444-6B56-4C6C-8D75-382C16B6EA88}" destId="{B46F0CB6-3D2D-40D3-A64B-061262B23553}" srcOrd="0" destOrd="0" presId="urn:microsoft.com/office/officeart/2005/8/layout/pyramid1"/>
    <dgm:cxn modelId="{4D15EA5F-9B27-4D43-8144-4E99F7BEB87F}" type="presParOf" srcId="{7865E444-6B56-4C6C-8D75-382C16B6EA88}" destId="{8D3A828E-5E05-4725-9274-60D502D4801F}" srcOrd="1" destOrd="0" presId="urn:microsoft.com/office/officeart/2005/8/layout/pyramid1"/>
    <dgm:cxn modelId="{6472A062-3940-4FFD-AEEE-24D76A0B4C27}" type="presParOf" srcId="{421AF219-1160-40D5-9458-3A439F7416E6}" destId="{3227E4AF-BC5C-4555-B3FD-903FB3BE76E9}" srcOrd="1" destOrd="0" presId="urn:microsoft.com/office/officeart/2005/8/layout/pyramid1"/>
    <dgm:cxn modelId="{2029AFB0-DFDD-4B33-81A7-A0B3004FC3CA}" type="presParOf" srcId="{3227E4AF-BC5C-4555-B3FD-903FB3BE76E9}" destId="{68CE78C3-FE59-4136-B7E9-991212739334}" srcOrd="0" destOrd="0" presId="urn:microsoft.com/office/officeart/2005/8/layout/pyramid1"/>
    <dgm:cxn modelId="{64C03145-65B0-47F7-89EF-9CC276F3B2C7}" type="presParOf" srcId="{3227E4AF-BC5C-4555-B3FD-903FB3BE76E9}" destId="{7F5C7654-A217-4209-8556-484B6AE9244D}" srcOrd="1" destOrd="0" presId="urn:microsoft.com/office/officeart/2005/8/layout/pyramid1"/>
    <dgm:cxn modelId="{AD8BBB3A-098E-4251-AC36-43F616B07EA7}" type="presParOf" srcId="{421AF219-1160-40D5-9458-3A439F7416E6}" destId="{3E8E1A99-3160-4238-ADAE-BCA7509B81F5}" srcOrd="2" destOrd="0" presId="urn:microsoft.com/office/officeart/2005/8/layout/pyramid1"/>
    <dgm:cxn modelId="{82804F50-2C8E-4E61-9687-DE9785FCF66A}" type="presParOf" srcId="{3E8E1A99-3160-4238-ADAE-BCA7509B81F5}" destId="{EAA4E00F-5E3F-4FC5-813F-5320B1EE2A02}" srcOrd="0" destOrd="0" presId="urn:microsoft.com/office/officeart/2005/8/layout/pyramid1"/>
    <dgm:cxn modelId="{BFFFB23C-7B45-43A5-B981-8EC6A2655877}" type="presParOf" srcId="{3E8E1A99-3160-4238-ADAE-BCA7509B81F5}" destId="{6265A056-5447-4C6B-9580-0F0F4EA2CE22}" srcOrd="1" destOrd="0" presId="urn:microsoft.com/office/officeart/2005/8/layout/pyramid1"/>
    <dgm:cxn modelId="{7C07E1D7-1EB3-4226-9952-D6543750C701}" type="presParOf" srcId="{421AF219-1160-40D5-9458-3A439F7416E6}" destId="{6D281AAC-E4AE-43A0-A1FB-9C266E49C0CD}" srcOrd="3" destOrd="0" presId="urn:microsoft.com/office/officeart/2005/8/layout/pyramid1"/>
    <dgm:cxn modelId="{50A8C050-D457-46DB-939D-2A21F65C5AFC}" type="presParOf" srcId="{6D281AAC-E4AE-43A0-A1FB-9C266E49C0CD}" destId="{6E676B3B-1EAC-43F6-B2C3-0CE95B50EC01}" srcOrd="0" destOrd="0" presId="urn:microsoft.com/office/officeart/2005/8/layout/pyramid1"/>
    <dgm:cxn modelId="{608BB175-EFEE-4B3E-8EE0-2BFEB403B46D}" type="presParOf" srcId="{6D281AAC-E4AE-43A0-A1FB-9C266E49C0CD}" destId="{C4BBCA5A-9390-4349-9798-53E5438C940D}" srcOrd="1" destOrd="0" presId="urn:microsoft.com/office/officeart/2005/8/layout/pyramid1"/>
    <dgm:cxn modelId="{EAF4234F-E70C-4B3B-9A81-B3B61F45F552}" type="presParOf" srcId="{421AF219-1160-40D5-9458-3A439F7416E6}" destId="{992790BA-B68A-4369-BD6E-46785D30322A}" srcOrd="4" destOrd="0" presId="urn:microsoft.com/office/officeart/2005/8/layout/pyramid1"/>
    <dgm:cxn modelId="{6C420596-3CD5-43A2-A2A3-3303AF08B5D6}" type="presParOf" srcId="{992790BA-B68A-4369-BD6E-46785D30322A}" destId="{7755E884-0D2F-4FE6-98FE-B257F8E470D8}" srcOrd="0" destOrd="0" presId="urn:microsoft.com/office/officeart/2005/8/layout/pyramid1"/>
    <dgm:cxn modelId="{88790BD7-5923-4DF6-9FC8-5F34D2582826}" type="presParOf" srcId="{992790BA-B68A-4369-BD6E-46785D30322A}" destId="{11000394-6AD0-404A-AC95-F78326410C15}" srcOrd="1" destOrd="0" presId="urn:microsoft.com/office/officeart/2005/8/layout/pyramid1"/>
    <dgm:cxn modelId="{0D460EBC-7E42-4676-AD9A-48469E2432B0}" type="presParOf" srcId="{421AF219-1160-40D5-9458-3A439F7416E6}" destId="{A3162AEA-773A-40DA-96D4-F3B9EE7D0D61}" srcOrd="5" destOrd="0" presId="urn:microsoft.com/office/officeart/2005/8/layout/pyramid1"/>
    <dgm:cxn modelId="{96AF54C4-D7EF-4EC2-9D1C-ED97DEB2DDFB}" type="presParOf" srcId="{A3162AEA-773A-40DA-96D4-F3B9EE7D0D61}" destId="{3BCFC1EE-B8DD-4520-BB94-82A90FA91E4B}" srcOrd="0" destOrd="0" presId="urn:microsoft.com/office/officeart/2005/8/layout/pyramid1"/>
    <dgm:cxn modelId="{71F6E475-C21F-439C-A6A2-DC783C11E87F}" type="presParOf" srcId="{A3162AEA-773A-40DA-96D4-F3B9EE7D0D61}" destId="{216BDB9F-3BB7-40E9-AE2C-166143E0EEA1}" srcOrd="1" destOrd="0" presId="urn:microsoft.com/office/officeart/2005/8/layout/pyramid1"/>
  </dgm:cxnLst>
  <dgm:bg/>
  <dgm:whole>
    <a:ln w="19050">
      <a:solidFill>
        <a:schemeClr val="tx1">
          <a:lumMod val="95000"/>
          <a:lumOff val="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675C5-6B15-4DFF-B9BA-7FE2B3B5F76A}">
      <dsp:nvSpPr>
        <dsp:cNvPr id="0" name=""/>
        <dsp:cNvSpPr/>
      </dsp:nvSpPr>
      <dsp:spPr>
        <a:xfrm>
          <a:off x="498436" y="0"/>
          <a:ext cx="3285257" cy="3285257"/>
        </a:xfrm>
        <a:prstGeom prst="triangl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BC5C9-19B7-41C4-9A63-F34CDAA47826}">
      <dsp:nvSpPr>
        <dsp:cNvPr id="0" name=""/>
        <dsp:cNvSpPr/>
      </dsp:nvSpPr>
      <dsp:spPr>
        <a:xfrm rot="17902637">
          <a:off x="-48116" y="991949"/>
          <a:ext cx="2135417" cy="7776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C000"/>
              </a:solidFill>
              <a:latin typeface="Candara" panose="020E0502030303020204" pitchFamily="34" charset="0"/>
            </a:rPr>
            <a:t>TIME</a:t>
          </a:r>
          <a:endParaRPr lang="en-US" sz="2400" b="1" kern="1200" dirty="0">
            <a:solidFill>
              <a:srgbClr val="FFC000"/>
            </a:solidFill>
            <a:latin typeface="Candara" panose="020E0502030303020204" pitchFamily="34" charset="0"/>
          </a:endParaRPr>
        </a:p>
      </dsp:txBody>
      <dsp:txXfrm>
        <a:off x="-10153" y="1029912"/>
        <a:ext cx="2059491" cy="701755"/>
      </dsp:txXfrm>
    </dsp:sp>
    <dsp:sp modelId="{8A32C66E-A900-49C0-8DBF-A0791EB057CC}">
      <dsp:nvSpPr>
        <dsp:cNvPr id="0" name=""/>
        <dsp:cNvSpPr/>
      </dsp:nvSpPr>
      <dsp:spPr>
        <a:xfrm>
          <a:off x="1217181" y="2507575"/>
          <a:ext cx="2135417" cy="77768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</a:t>
          </a:r>
          <a:endParaRPr lang="en-US" sz="3200" kern="1200" dirty="0"/>
        </a:p>
      </dsp:txBody>
      <dsp:txXfrm>
        <a:off x="1255144" y="2545538"/>
        <a:ext cx="2059491" cy="701755"/>
      </dsp:txXfrm>
    </dsp:sp>
    <dsp:sp modelId="{B5105FD6-C366-4169-B037-E89DDCF41B9E}">
      <dsp:nvSpPr>
        <dsp:cNvPr id="0" name=""/>
        <dsp:cNvSpPr/>
      </dsp:nvSpPr>
      <dsp:spPr>
        <a:xfrm rot="3762746">
          <a:off x="1959442" y="1057798"/>
          <a:ext cx="2854390" cy="7776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rgbClr val="FFC000"/>
              </a:solidFill>
              <a:latin typeface="Candara" panose="020E0502030303020204" pitchFamily="34" charset="0"/>
            </a:rPr>
            <a:t>COSTS</a:t>
          </a:r>
          <a:endParaRPr lang="en-US" sz="1900" b="1" kern="1200" dirty="0" smtClean="0">
            <a:solidFill>
              <a:srgbClr val="FFC000"/>
            </a:solidFill>
            <a:latin typeface="Candara" panose="020E0502030303020204" pitchFamily="34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(including Resources)</a:t>
          </a:r>
          <a:endParaRPr lang="en-US" sz="1900" kern="1200" dirty="0"/>
        </a:p>
      </dsp:txBody>
      <dsp:txXfrm>
        <a:off x="1997405" y="1095761"/>
        <a:ext cx="2778464" cy="701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59B19B2-79F9-429C-AA7E-64363A9F3B85}" type="slidenum">
              <a:rPr lang="en-US">
                <a:latin typeface="Candara" pitchFamily="34" charset="0"/>
              </a:rPr>
              <a:pPr>
                <a:defRPr/>
              </a:pPr>
              <a:t>‹#›</a:t>
            </a:fld>
            <a:endParaRPr lang="en-US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3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F47FF1-3296-40B1-818A-D7947A89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31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7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07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4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1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00050" lvl="1" indent="0" eaLnBrk="1" hangingPunct="1">
              <a:buNone/>
            </a:pPr>
            <a:r>
              <a:rPr lang="en-US" sz="1600" b="1" dirty="0" smtClean="0"/>
              <a:t>Goal</a:t>
            </a:r>
            <a:r>
              <a:rPr lang="en-US" sz="1600" dirty="0" smtClean="0"/>
              <a:t>: to provide key essential insights and ideas as a starting and growing point for more effective project and change outcomes to better understand: </a:t>
            </a:r>
          </a:p>
          <a:p>
            <a:pPr marL="400050" lvl="1" indent="0" eaLnBrk="1" hangingPunct="1">
              <a:buNone/>
            </a:pP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WHY PROJECT MANAGEMENT MATTERS: Why key project management concepts and terminology are building blocks for successful projects</a:t>
            </a:r>
          </a:p>
          <a:p>
            <a:pPr lvl="1"/>
            <a:r>
              <a:rPr lang="en-US" sz="1600" dirty="0" smtClean="0"/>
              <a:t>WHY ACCEPTED PLANNING PROCESSES AND TECHNIQUES MATTER: Why using consistent processes and planning techniques will ultimately save you time </a:t>
            </a:r>
          </a:p>
          <a:p>
            <a:pPr lvl="1"/>
            <a:r>
              <a:rPr lang="en-US" sz="1600" dirty="0" smtClean="0"/>
              <a:t>HOW TO ACCEPTED/ “TRIED and TRUE” SCHEDULING TECCHNIQUE WORK basic “tried and true” scheduling practices will support you in defining and organizing project schedules  </a:t>
            </a:r>
          </a:p>
          <a:p>
            <a:pPr lvl="1"/>
            <a:r>
              <a:rPr lang="en-US" sz="1600" dirty="0" smtClean="0"/>
              <a:t>HOW MICROSOFT PROJECT IS A USEFUL SCHEDULING TOOL: How Microsoft Project can serve as a tool to advance greater insights for you and your team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80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8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1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7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spcBef>
                <a:spcPts val="0"/>
              </a:spcBef>
            </a:pPr>
            <a:endParaRPr lang="en-US" sz="2000" b="1" dirty="0" smtClean="0"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86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47FF1-3296-40B1-818A-D7947A89DC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E9E254-1B98-4C53-A910-E0C60F5CF0B3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881AF0-455A-43BF-B71D-7B83C2FD9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FF1DA-A593-4BB9-84FB-B821525BDC70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AEA9-8CEE-48D4-81A8-F5908BA3E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50800"/>
            <a:ext cx="203835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0800"/>
            <a:ext cx="596265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4A51-9E7A-41C1-B8ED-71CB0F899A88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B6FC-E4AA-40EF-9C3C-39F7B5A28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9D4762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133600" y="5410200"/>
            <a:ext cx="1066800" cy="304800"/>
          </a:xfrm>
          <a:ln/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5DAA8C36-7E4D-467A-8E46-9EF341BE80B8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53200"/>
            <a:ext cx="1676400" cy="304800"/>
          </a:xfrm>
          <a:ln/>
        </p:spPr>
        <p:txBody>
          <a:bodyPr/>
          <a:lstStyle>
            <a:lvl1pPr algn="l">
              <a:defRPr sz="1050"/>
            </a:lvl1pPr>
          </a:lstStyle>
          <a:p>
            <a:pPr>
              <a:defRPr/>
            </a:pPr>
            <a:r>
              <a:rPr lang="en-US" dirty="0" smtClean="0"/>
              <a:t>Revised: 11/2/15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15125" y="6553200"/>
            <a:ext cx="23622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E155-B4E4-4558-AEA0-51C6A8098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210D-FA62-476A-9FCE-88EFF99B58E5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8D84-F117-48EB-8D8C-7ED7A797A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447800"/>
            <a:ext cx="4000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5486400"/>
            <a:ext cx="2667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A96D0-04BB-48DC-9691-DF2C3BD5AF07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ln/>
        </p:spPr>
        <p:txBody>
          <a:bodyPr/>
          <a:lstStyle>
            <a:lvl1pPr algn="l">
              <a:defRPr sz="1050"/>
            </a:lvl1pPr>
          </a:lstStyle>
          <a:p>
            <a:pPr>
              <a:defRPr/>
            </a:pPr>
            <a:r>
              <a:rPr lang="en-US" dirty="0" smtClean="0"/>
              <a:t>Revised: 11/2/15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2362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FDAE2-D539-4929-AEF0-FC573728B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8B7E-590D-44C4-A64B-6491EE2637DC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4E8D-765B-4785-B50C-6DD706FAD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9FBF5-2A40-48C9-B39D-2BB361A208BB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4387-2229-4D39-8CF2-D68074AA2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5334000"/>
            <a:ext cx="2667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B51DE-7A50-4C9F-8D8D-DCA70E212712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400800"/>
            <a:ext cx="2895600" cy="457200"/>
          </a:xfrm>
          <a:ln/>
        </p:spPr>
        <p:txBody>
          <a:bodyPr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/>
              <a:t>Revised: 11/2/15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2362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4A07E-6D3B-41E4-BF6B-A151DF5E8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6EC4-5EB4-4CB8-A208-3F8F0721C357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4BDB-A2C8-4397-A5D9-959E5BE55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7A1A-1CFA-4397-92C5-02577A234F65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F51C-75F4-4413-ABED-B21FE8866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ltGray">
          <a:xfrm>
            <a:off x="417513" y="4318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ltGray">
          <a:xfrm>
            <a:off x="800100" y="4318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ltGray">
          <a:xfrm>
            <a:off x="541338" y="85407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ltGray">
          <a:xfrm>
            <a:off x="911225" y="8540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ltGray">
          <a:xfrm>
            <a:off x="127000" y="7810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gray">
          <a:xfrm>
            <a:off x="762000" y="32385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gray">
          <a:xfrm>
            <a:off x="442913" y="12255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0800"/>
            <a:ext cx="7648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F641D1-E3F6-4018-95AB-CC98C027179A}" type="datetime1">
              <a:rPr lang="en-US" smtClean="0"/>
              <a:pPr>
                <a:defRPr/>
              </a:pPr>
              <a:t>11/9/2015</a:t>
            </a:fld>
            <a:endParaRPr lang="en-US" dirty="0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smtClean="0"/>
              <a:t>Revised: 7/16/10</a:t>
            </a:r>
            <a:endParaRPr lang="en-US" dirty="0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5125" y="6324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A90AF2-233B-4C3F-AA07-8D4935F96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brister@alignAbilitie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2438400"/>
            <a:ext cx="8915400" cy="1600200"/>
          </a:xfrm>
        </p:spPr>
        <p:txBody>
          <a:bodyPr/>
          <a:lstStyle/>
          <a:p>
            <a:pPr algn="ctr" eaLnBrk="1" hangingPunct="1"/>
            <a:r>
              <a:rPr lang="en-US" sz="3000" b="1" dirty="0" smtClean="0"/>
              <a:t>Growing Your Way to Effective Scheduling:</a:t>
            </a:r>
            <a:br>
              <a:rPr lang="en-US" sz="3000" b="1" dirty="0" smtClean="0"/>
            </a:br>
            <a:r>
              <a:rPr lang="en-US" sz="16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>
                <a:latin typeface="Candara" pitchFamily="34" charset="0"/>
              </a:rPr>
              <a:t>Introduction to the “</a:t>
            </a:r>
            <a:r>
              <a:rPr lang="en-US" sz="2400" b="1" i="1" dirty="0" smtClean="0">
                <a:latin typeface="Candara" pitchFamily="34" charset="0"/>
              </a:rPr>
              <a:t>Whys</a:t>
            </a:r>
            <a:r>
              <a:rPr lang="en-US" sz="2400" i="1" dirty="0" smtClean="0">
                <a:latin typeface="Candara" pitchFamily="34" charset="0"/>
              </a:rPr>
              <a:t>” and “</a:t>
            </a:r>
            <a:r>
              <a:rPr lang="en-US" sz="2400" b="1" i="1" dirty="0" smtClean="0">
                <a:latin typeface="Candara" pitchFamily="34" charset="0"/>
              </a:rPr>
              <a:t>Hows</a:t>
            </a:r>
            <a:r>
              <a:rPr lang="en-US" sz="2400" i="1" dirty="0" smtClean="0">
                <a:latin typeface="Candara" pitchFamily="34" charset="0"/>
              </a:rPr>
              <a:t>” of </a:t>
            </a:r>
            <a:br>
              <a:rPr lang="en-US" sz="2400" i="1" dirty="0" smtClean="0">
                <a:latin typeface="Candara" pitchFamily="34" charset="0"/>
              </a:rPr>
            </a:br>
            <a:r>
              <a:rPr lang="en-US" sz="2400" i="1" dirty="0" smtClean="0">
                <a:latin typeface="Candara" pitchFamily="34" charset="0"/>
              </a:rPr>
              <a:t>Building Effective Schedules with Microsoft Project </a:t>
            </a:r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E155-B4E4-4558-AEA0-51C6A8098E4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0F2EF1-CB63-4234-8C76-3DE6BBBBA874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3670" y="1389228"/>
            <a:ext cx="7452986" cy="5257800"/>
          </a:xfrm>
        </p:spPr>
        <p:txBody>
          <a:bodyPr/>
          <a:lstStyle/>
          <a:p>
            <a:pPr marL="0" indent="0" eaLnBrk="1" hangingPunct="1">
              <a:lnSpc>
                <a:spcPct val="125000"/>
              </a:lnSpc>
              <a:buNone/>
            </a:pPr>
            <a:r>
              <a:rPr lang="en-US" sz="2400" dirty="0" smtClean="0">
                <a:solidFill>
                  <a:srgbClr val="993366"/>
                </a:solidFill>
                <a:cs typeface="Times New Roman" pitchFamily="18" charset="0"/>
              </a:rPr>
              <a:t>A Quick Reference Checklist:</a:t>
            </a:r>
          </a:p>
          <a:p>
            <a:pPr lvl="1" indent="-455613" eaLnBrk="1" hangingPunct="1">
              <a:lnSpc>
                <a:spcPct val="125000"/>
              </a:lnSpc>
            </a:pPr>
            <a:r>
              <a:rPr lang="en-US" sz="2000" dirty="0" smtClean="0">
                <a:cs typeface="Times New Roman" pitchFamily="18" charset="0"/>
              </a:rPr>
              <a:t>Define Project Goals</a:t>
            </a:r>
          </a:p>
          <a:p>
            <a:pPr lvl="1" indent="-455613" eaLnBrk="1" hangingPunct="1">
              <a:lnSpc>
                <a:spcPct val="125000"/>
              </a:lnSpc>
            </a:pPr>
            <a:r>
              <a:rPr lang="en-US" sz="2000" dirty="0" smtClean="0">
                <a:cs typeface="Times New Roman" pitchFamily="18" charset="0"/>
              </a:rPr>
              <a:t>Know Stakeholders’ Interests</a:t>
            </a:r>
          </a:p>
          <a:p>
            <a:pPr lvl="1" indent="-455613" eaLnBrk="1" hangingPunct="1">
              <a:lnSpc>
                <a:spcPct val="125000"/>
              </a:lnSpc>
            </a:pPr>
            <a:r>
              <a:rPr lang="en-US" sz="2000" dirty="0" smtClean="0">
                <a:cs typeface="Times New Roman" pitchFamily="18" charset="0"/>
              </a:rPr>
              <a:t>Determine Project Needs and Requirements</a:t>
            </a:r>
          </a:p>
          <a:p>
            <a:pPr lvl="1" indent="-455613" eaLnBrk="1" hangingPunct="1">
              <a:lnSpc>
                <a:spcPct val="125000"/>
              </a:lnSpc>
            </a:pPr>
            <a:r>
              <a:rPr lang="en-US" sz="2000" dirty="0" smtClean="0">
                <a:cs typeface="Times New Roman" pitchFamily="18" charset="0"/>
              </a:rPr>
              <a:t>Understand Project Constraints</a:t>
            </a: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Identify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Risks</a:t>
            </a: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Identify Requirements for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Quality</a:t>
            </a: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Determine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Resources</a:t>
            </a:r>
            <a:endParaRPr lang="en-US" sz="2000" i="1" dirty="0" smtClean="0">
              <a:solidFill>
                <a:srgbClr val="993366"/>
              </a:solidFill>
              <a:cs typeface="Times New Roman" pitchFamily="18" charset="0"/>
            </a:endParaRP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Determine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Scope</a:t>
            </a: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Develop a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Schedule</a:t>
            </a:r>
          </a:p>
          <a:p>
            <a:pPr marL="914400" lvl="2" indent="-177800" eaLnBrk="1" hangingPunct="1">
              <a:lnSpc>
                <a:spcPct val="125000"/>
              </a:lnSpc>
              <a:buClr>
                <a:schemeClr val="accent6">
                  <a:lumMod val="75000"/>
                </a:schemeClr>
              </a:buClr>
            </a:pPr>
            <a:r>
              <a:rPr lang="en-US" sz="1600" dirty="0" smtClean="0">
                <a:cs typeface="Times New Roman" pitchFamily="18" charset="0"/>
              </a:rPr>
              <a:t>Develop a </a:t>
            </a:r>
            <a:r>
              <a:rPr lang="en-US" sz="1600" i="1" dirty="0" smtClean="0">
                <a:solidFill>
                  <a:srgbClr val="993366"/>
                </a:solidFill>
                <a:cs typeface="Times New Roman" pitchFamily="18" charset="0"/>
              </a:rPr>
              <a:t>Budget</a:t>
            </a:r>
            <a:endParaRPr lang="en-US" sz="1600" dirty="0" smtClean="0">
              <a:solidFill>
                <a:srgbClr val="993366"/>
              </a:solidFill>
            </a:endParaRPr>
          </a:p>
          <a:p>
            <a:pPr lvl="1" indent="-455613" eaLnBrk="1" hangingPunct="1">
              <a:lnSpc>
                <a:spcPct val="125000"/>
              </a:lnSpc>
            </a:pPr>
            <a:r>
              <a:rPr lang="en-US" sz="2000" dirty="0">
                <a:cs typeface="Times New Roman" pitchFamily="18" charset="0"/>
              </a:rPr>
              <a:t>Integrate all of the above to achieve project goals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856" y="228600"/>
            <a:ext cx="75438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How </a:t>
            </a:r>
            <a:r>
              <a:rPr lang="en-US" sz="3200" dirty="0" smtClean="0">
                <a:solidFill>
                  <a:srgbClr val="333399"/>
                </a:solidFill>
              </a:rPr>
              <a:t>Key Scheduling Practices Work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7556" y="1524000"/>
            <a:ext cx="8534400" cy="3810000"/>
          </a:xfrm>
        </p:spPr>
        <p:txBody>
          <a:bodyPr/>
          <a:lstStyle/>
          <a:p>
            <a:pPr marL="228600" indent="-228600" eaLnBrk="1" hangingPunct="1">
              <a:spcAft>
                <a:spcPts val="1500"/>
              </a:spcAft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Candara" pitchFamily="34" charset="0"/>
              </a:rPr>
              <a:t>Establishing a Hierarchical, Consistent Framework</a:t>
            </a:r>
          </a:p>
          <a:p>
            <a:pPr marL="228600" indent="-228600" eaLnBrk="1" hangingPunct="1"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Candara" pitchFamily="34" charset="0"/>
              </a:rPr>
              <a:t>Tool </a:t>
            </a:r>
            <a:r>
              <a:rPr lang="en-US" sz="2800" dirty="0">
                <a:latin typeface="Candara" pitchFamily="34" charset="0"/>
              </a:rPr>
              <a:t>(versus “fix</a:t>
            </a:r>
            <a:r>
              <a:rPr lang="en-US" sz="2800" dirty="0" smtClean="0">
                <a:latin typeface="Candara" pitchFamily="34" charset="0"/>
              </a:rPr>
              <a:t>”)</a:t>
            </a:r>
          </a:p>
          <a:p>
            <a:pPr marL="228600" indent="-228600" eaLnBrk="1" hangingPunct="1"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Tx/>
              <a:buChar char="•"/>
            </a:pPr>
            <a:r>
              <a:rPr lang="en-US" sz="2800" dirty="0">
                <a:latin typeface="Candara" pitchFamily="34" charset="0"/>
              </a:rPr>
              <a:t>Benefits</a:t>
            </a:r>
          </a:p>
          <a:p>
            <a:pPr marL="0" indent="0" eaLnBrk="1" hangingPunct="1"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None/>
            </a:pPr>
            <a:endParaRPr lang="en-US" sz="2800" dirty="0"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856" y="228600"/>
            <a:ext cx="75438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How </a:t>
            </a:r>
            <a:r>
              <a:rPr lang="en-US" sz="3200" dirty="0" smtClean="0">
                <a:solidFill>
                  <a:srgbClr val="333399"/>
                </a:solidFill>
              </a:rPr>
              <a:t>Key Scheduling Practices Work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  <p:pic>
        <p:nvPicPr>
          <p:cNvPr id="8" name="Picture 7"/>
          <p:cNvPicPr/>
          <p:nvPr/>
        </p:nvPicPr>
        <p:blipFill rotWithShape="1">
          <a:blip r:embed="rId3"/>
          <a:srcRect t="15320" b="5019"/>
          <a:stretch/>
        </p:blipFill>
        <p:spPr bwMode="auto">
          <a:xfrm>
            <a:off x="1143000" y="3540456"/>
            <a:ext cx="67818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14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1905000"/>
          </a:xfrm>
        </p:spPr>
        <p:txBody>
          <a:bodyPr/>
          <a:lstStyle/>
          <a:p>
            <a:pPr marL="228600" indent="-228600" eaLnBrk="1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Tx/>
              <a:buChar char="•"/>
            </a:pPr>
            <a:r>
              <a:rPr lang="en-US" sz="4800" dirty="0" smtClean="0">
                <a:latin typeface="Candara" pitchFamily="34" charset="0"/>
              </a:rPr>
              <a:t>DEMO </a:t>
            </a:r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2856" y="228600"/>
            <a:ext cx="75438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How </a:t>
            </a:r>
            <a:r>
              <a:rPr lang="en-US" sz="3200" dirty="0" smtClean="0">
                <a:solidFill>
                  <a:srgbClr val="333399"/>
                </a:solidFill>
              </a:rPr>
              <a:t>to Schedule with Microsoft Project</a:t>
            </a: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065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Notes: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600200"/>
            <a:ext cx="7772400" cy="4532313"/>
          </a:xfrm>
        </p:spPr>
        <p:txBody>
          <a:bodyPr/>
          <a:lstStyle/>
          <a:p>
            <a:pPr marL="223838" indent="-223838" eaLnBrk="1" hangingPunct="1">
              <a:lnSpc>
                <a:spcPct val="80000"/>
              </a:lnSpc>
            </a:pPr>
            <a:r>
              <a:rPr lang="en-US" sz="2800" dirty="0" smtClean="0"/>
              <a:t>  </a:t>
            </a:r>
            <a:br>
              <a:rPr lang="en-US" sz="2800" dirty="0" smtClean="0"/>
            </a:br>
            <a:endParaRPr lang="en-US" sz="2800" dirty="0" smtClean="0"/>
          </a:p>
          <a:p>
            <a:pPr marL="223838" indent="-223838" eaLnBrk="1" hangingPunct="1">
              <a:lnSpc>
                <a:spcPct val="80000"/>
              </a:lnSpc>
            </a:pPr>
            <a:r>
              <a:rPr lang="en-US" sz="2800" dirty="0" smtClean="0"/>
              <a:t>     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pPr marL="223838" indent="-223838" eaLnBrk="1" hangingPunct="1">
              <a:lnSpc>
                <a:spcPct val="80000"/>
              </a:lnSpc>
            </a:pPr>
            <a:r>
              <a:rPr lang="en-US" sz="2800" dirty="0" smtClean="0"/>
              <a:t>    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pPr marL="223838" indent="-223838" eaLnBrk="1" hangingPunct="1">
              <a:lnSpc>
                <a:spcPct val="80000"/>
              </a:lnSpc>
            </a:pPr>
            <a:r>
              <a:rPr lang="en-US" sz="2800" dirty="0" smtClean="0"/>
              <a:t>    </a:t>
            </a:r>
            <a:br>
              <a:rPr lang="en-US" sz="2800" dirty="0" smtClean="0"/>
            </a:br>
            <a:endParaRPr lang="en-US" sz="2800" dirty="0" smtClean="0"/>
          </a:p>
          <a:p>
            <a:pPr marL="223838" indent="-223838" eaLnBrk="1" hangingPunct="1">
              <a:lnSpc>
                <a:spcPct val="80000"/>
              </a:lnSpc>
            </a:pPr>
            <a:r>
              <a:rPr lang="en-US" sz="2800" dirty="0" smtClean="0"/>
              <a:t>   </a:t>
            </a:r>
            <a:br>
              <a:rPr lang="en-US" sz="2800" dirty="0" smtClean="0"/>
            </a:br>
            <a:endParaRPr lang="en-US" sz="2800" dirty="0" smtClean="0"/>
          </a:p>
          <a:p>
            <a:pPr marL="223838" indent="-223838"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1" y="6553200"/>
            <a:ext cx="609600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F1DE2A-C1A5-4488-9556-A771A39316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D85910-C07A-4F0F-8BED-85764858558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Congratulations!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399" y="1752600"/>
            <a:ext cx="8029575" cy="2133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Wishing you well growing your project success </a:t>
            </a:r>
            <a:r>
              <a:rPr lang="en-US" sz="2400" u="sng" dirty="0" smtClean="0"/>
              <a:t>and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Increasing your </a:t>
            </a:r>
            <a:r>
              <a:rPr lang="en-US" sz="2400" dirty="0"/>
              <a:t>project management </a:t>
            </a:r>
            <a:r>
              <a:rPr lang="en-US" sz="2400" dirty="0" smtClean="0"/>
              <a:t>effectiveness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			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Nancy Brister, PMP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</a:t>
            </a:r>
            <a:br>
              <a:rPr lang="en-US" sz="2400" dirty="0" smtClean="0"/>
            </a:br>
            <a:r>
              <a:rPr lang="en-US" sz="2400" dirty="0" smtClean="0"/>
              <a:t>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CC0000"/>
                </a:solidFill>
              </a:rPr>
              <a:t>				</a:t>
            </a: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olidFill>
                <a:srgbClr val="CC0000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today’s presenter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E155-B4E4-4558-AEA0-51C6A8098E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495800"/>
          </a:xfrm>
        </p:spPr>
        <p:txBody>
          <a:bodyPr/>
          <a:lstStyle/>
          <a:p>
            <a:pPr algn="ctr" eaLnBrk="1" hangingPunct="1">
              <a:buNone/>
            </a:pPr>
            <a:endParaRPr lang="en-US" sz="2400" dirty="0" smtClean="0"/>
          </a:p>
          <a:p>
            <a:pPr algn="ctr" eaLnBrk="1" hangingPunct="1">
              <a:buNone/>
            </a:pPr>
            <a:endParaRPr lang="en-US" sz="2400" dirty="0" smtClean="0"/>
          </a:p>
          <a:p>
            <a:pPr algn="ctr" eaLnBrk="1" hangingPunct="1">
              <a:buNone/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</a:rPr>
              <a:t>Nancy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Brister, PMP</a:t>
            </a:r>
          </a:p>
          <a:p>
            <a:pPr algn="ctr" eaLnBrk="1" hangingPunct="1">
              <a:buNone/>
            </a:pPr>
            <a:r>
              <a:rPr lang="en-US" sz="2400" dirty="0" smtClean="0"/>
              <a:t>AlignAbilities Consulting Services</a:t>
            </a:r>
          </a:p>
          <a:p>
            <a:pPr algn="ctr" eaLnBrk="1" hangingPunct="1">
              <a:buNone/>
            </a:pPr>
            <a:r>
              <a:rPr lang="en-US" sz="2400" dirty="0" smtClean="0">
                <a:solidFill>
                  <a:srgbClr val="CC0099"/>
                </a:solidFill>
                <a:hlinkClick r:id="rId3"/>
              </a:rPr>
              <a:t>nbrister@alignAbilities.com</a:t>
            </a:r>
            <a:endParaRPr lang="en-US" sz="2400" dirty="0" smtClean="0">
              <a:solidFill>
                <a:srgbClr val="CC0099"/>
              </a:solidFill>
            </a:endParaRPr>
          </a:p>
          <a:p>
            <a:pPr algn="ctr" eaLnBrk="1" hangingPunct="1">
              <a:buNone/>
            </a:pPr>
            <a:r>
              <a:rPr lang="en-US" sz="2400" dirty="0" smtClean="0"/>
              <a:t>602.793.2204</a:t>
            </a:r>
          </a:p>
        </p:txBody>
      </p:sp>
    </p:spTree>
    <p:extLst>
      <p:ext uri="{BB962C8B-B14F-4D97-AF65-F5344CB8AC3E}">
        <p14:creationId xmlns:p14="http://schemas.microsoft.com/office/powerpoint/2010/main" val="11435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77200" cy="4495800"/>
          </a:xfrm>
        </p:spPr>
        <p:txBody>
          <a:bodyPr/>
          <a:lstStyle/>
          <a:p>
            <a:pPr eaLnBrk="1" hangingPunct="1">
              <a:buNone/>
            </a:pPr>
            <a:endParaRPr lang="en-US" sz="1600" dirty="0" smtClean="0"/>
          </a:p>
          <a:p>
            <a:pPr marL="279400" indent="0" eaLnBrk="1" hangingPunct="1">
              <a:buNone/>
            </a:pPr>
            <a:r>
              <a:rPr lang="en-US" sz="2200" dirty="0" smtClean="0">
                <a:latin typeface="Candara" panose="020E0502030303020204" pitchFamily="34" charset="0"/>
              </a:rPr>
              <a:t>Today’s webcast is designed to build understanding of key project management concepts as a basis for facilitating </a:t>
            </a:r>
            <a:br>
              <a:rPr lang="en-US" sz="2200" dirty="0" smtClean="0">
                <a:latin typeface="Candara" panose="020E0502030303020204" pitchFamily="34" charset="0"/>
              </a:rPr>
            </a:br>
            <a:r>
              <a:rPr lang="en-US" sz="2200" dirty="0" smtClean="0">
                <a:latin typeface="Candara" panose="020E0502030303020204" pitchFamily="34" charset="0"/>
              </a:rPr>
              <a:t>effective change with focus on:</a:t>
            </a:r>
          </a:p>
          <a:p>
            <a:pPr indent="-63500" eaLnBrk="1" hangingPunct="1">
              <a:buNone/>
            </a:pPr>
            <a:endParaRPr lang="en-US" sz="1000" dirty="0" smtClean="0"/>
          </a:p>
          <a:p>
            <a:pPr marL="682625" lvl="1" indent="-341313"/>
            <a:r>
              <a:rPr lang="en-US" sz="2200" b="1" dirty="0" smtClean="0">
                <a:latin typeface="Candara" panose="020E0502030303020204" pitchFamily="34" charset="0"/>
              </a:rPr>
              <a:t>Why</a:t>
            </a:r>
            <a:r>
              <a:rPr lang="en-US" sz="2200" dirty="0" smtClean="0">
                <a:latin typeface="Candara" panose="020E0502030303020204" pitchFamily="34" charset="0"/>
              </a:rPr>
              <a:t> Project Management Matters</a:t>
            </a:r>
            <a:br>
              <a:rPr lang="en-US" sz="2200" dirty="0" smtClean="0">
                <a:latin typeface="Candara" panose="020E0502030303020204" pitchFamily="34" charset="0"/>
              </a:rPr>
            </a:br>
            <a:endParaRPr lang="en-US" sz="2200" dirty="0" smtClean="0">
              <a:latin typeface="Candara" panose="020E0502030303020204" pitchFamily="34" charset="0"/>
            </a:endParaRPr>
          </a:p>
          <a:p>
            <a:pPr marL="682625" lvl="1" indent="-341313"/>
            <a:r>
              <a:rPr lang="en-US" sz="2200" b="1" dirty="0" smtClean="0">
                <a:latin typeface="Candara" panose="020E0502030303020204" pitchFamily="34" charset="0"/>
              </a:rPr>
              <a:t>Why</a:t>
            </a:r>
            <a:r>
              <a:rPr lang="en-US" sz="2200" dirty="0" smtClean="0">
                <a:latin typeface="Candara" panose="020E0502030303020204" pitchFamily="34" charset="0"/>
              </a:rPr>
              <a:t> Setting Up for Project Success is Important</a:t>
            </a:r>
            <a:br>
              <a:rPr lang="en-US" sz="2200" dirty="0" smtClean="0">
                <a:latin typeface="Candara" panose="020E0502030303020204" pitchFamily="34" charset="0"/>
              </a:rPr>
            </a:br>
            <a:endParaRPr lang="en-US" sz="2200" dirty="0" smtClean="0">
              <a:latin typeface="Candara" panose="020E0502030303020204" pitchFamily="34" charset="0"/>
            </a:endParaRPr>
          </a:p>
          <a:p>
            <a:pPr marL="682625" lvl="1" indent="-341313"/>
            <a:r>
              <a:rPr lang="en-US" sz="2200" b="1" dirty="0" smtClean="0">
                <a:latin typeface="Candara" panose="020E0502030303020204" pitchFamily="34" charset="0"/>
              </a:rPr>
              <a:t>How</a:t>
            </a:r>
            <a:r>
              <a:rPr lang="en-US" sz="2200" dirty="0" smtClean="0">
                <a:latin typeface="Candara" panose="020E0502030303020204" pitchFamily="34" charset="0"/>
              </a:rPr>
              <a:t> Key Accepted Scheduling Practices Work</a:t>
            </a:r>
            <a:br>
              <a:rPr lang="en-US" sz="2200" dirty="0" smtClean="0">
                <a:latin typeface="Candara" panose="020E0502030303020204" pitchFamily="34" charset="0"/>
              </a:rPr>
            </a:br>
            <a:endParaRPr lang="en-US" sz="2200" dirty="0" smtClean="0">
              <a:latin typeface="Candara" panose="020E0502030303020204" pitchFamily="34" charset="0"/>
            </a:endParaRPr>
          </a:p>
          <a:p>
            <a:pPr marL="682625" lvl="1" indent="-341313"/>
            <a:r>
              <a:rPr lang="en-US" sz="2200" b="1" dirty="0" smtClean="0">
                <a:latin typeface="Candara" panose="020E0502030303020204" pitchFamily="34" charset="0"/>
              </a:rPr>
              <a:t>How</a:t>
            </a:r>
            <a:r>
              <a:rPr lang="en-US" sz="2200" dirty="0" smtClean="0">
                <a:latin typeface="Candara" panose="020E0502030303020204" pitchFamily="34" charset="0"/>
              </a:rPr>
              <a:t> to Schedule with Microsoft Project</a:t>
            </a:r>
            <a:endParaRPr lang="en-US" sz="2200" dirty="0" smtClean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Today’s Webcast!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E155-B4E4-4558-AEA0-51C6A8098E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534400" cy="4419600"/>
          </a:xfrm>
        </p:spPr>
        <p:txBody>
          <a:bodyPr/>
          <a:lstStyle/>
          <a:p>
            <a:pPr marL="228600" indent="-228600" eaLnBrk="1" hangingPunct="1">
              <a:spcAft>
                <a:spcPct val="65000"/>
              </a:spcAft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Candara" pitchFamily="34" charset="0"/>
              </a:rPr>
              <a:t>What is Project Management</a:t>
            </a:r>
          </a:p>
          <a:p>
            <a:pPr marL="228600" indent="-228600" eaLnBrk="1" hangingPunct="1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Candara" pitchFamily="34" charset="0"/>
              </a:rPr>
              <a:t>Common Project Problems 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Dissatisfied customers or stakeholders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Misunderstood expectations/deliverables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Project boundaries/scope management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Inappropriate budgets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Inappropriate schedules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Over-worked or under-worked resources</a:t>
            </a:r>
          </a:p>
          <a:p>
            <a:pPr lvl="2" eaLnBrk="1" hangingPunct="1">
              <a:buClr>
                <a:srgbClr val="9D4762"/>
              </a:buClr>
            </a:pPr>
            <a:r>
              <a:rPr lang="en-US" sz="1800" dirty="0" smtClean="0"/>
              <a:t>Inadequate or inappropriate organizational support</a:t>
            </a:r>
          </a:p>
          <a:p>
            <a:pPr marL="228600" indent="-228600" eaLnBrk="1" hangingPunct="1">
              <a:spcBef>
                <a:spcPts val="1500"/>
              </a:spcBef>
              <a:spcAft>
                <a:spcPct val="65000"/>
              </a:spcAft>
              <a:buClr>
                <a:schemeClr val="tx2"/>
              </a:buClr>
              <a:buFontTx/>
              <a:buChar char="•"/>
            </a:pPr>
            <a:r>
              <a:rPr lang="en-US" sz="2800" dirty="0" smtClean="0">
                <a:latin typeface="Candara" pitchFamily="34" charset="0"/>
              </a:rPr>
              <a:t>Project versus Operational Work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96" y="279864"/>
            <a:ext cx="70866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/>
              <a:t>Why</a:t>
            </a:r>
            <a:r>
              <a:rPr lang="en-US" sz="3200" dirty="0" smtClean="0"/>
              <a:t> Project Management Matters</a:t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endParaRPr lang="en-US" sz="2400" b="1" i="1" dirty="0" smtClean="0">
              <a:solidFill>
                <a:srgbClr val="C15B23"/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Clr>
                <a:schemeClr val="tx2"/>
              </a:buClr>
              <a:buNone/>
            </a:pPr>
            <a:r>
              <a:rPr lang="en-US" sz="2800" dirty="0" smtClean="0">
                <a:latin typeface="Candara" pitchFamily="34" charset="0"/>
              </a:rPr>
              <a:t>Developing a common, consistent terminology (lexicon) to support effective communication: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Stakeholders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Process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Scope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Deliverables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Activities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Milestones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Constraints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Assumptions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Requirements needs and wants </a:t>
            </a:r>
          </a:p>
          <a:p>
            <a:pPr lvl="1" eaLnBrk="1" hangingPunct="1">
              <a:spcBef>
                <a:spcPts val="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993366"/>
                </a:solidFill>
                <a:latin typeface="+mj-lt"/>
              </a:rPr>
              <a:t>Resources</a:t>
            </a:r>
          </a:p>
          <a:p>
            <a:pPr lvl="1" eaLnBrk="1" hangingPunct="1">
              <a:spcBef>
                <a:spcPts val="0"/>
              </a:spcBef>
            </a:pPr>
            <a:endParaRPr lang="en-US" sz="2000" b="1" dirty="0" smtClean="0">
              <a:latin typeface="Candara" pitchFamily="34" charset="0"/>
            </a:endParaRPr>
          </a:p>
          <a:p>
            <a:pPr lvl="1" eaLnBrk="1" hangingPunct="1">
              <a:spcBef>
                <a:spcPts val="0"/>
              </a:spcBef>
            </a:pPr>
            <a:endParaRPr lang="en-US" sz="2000" dirty="0" smtClean="0"/>
          </a:p>
          <a:p>
            <a:pPr marL="228600" indent="-228600" eaLnBrk="1" hangingPunct="1">
              <a:spcAft>
                <a:spcPct val="65000"/>
              </a:spcAft>
              <a:buClr>
                <a:schemeClr val="tx2"/>
              </a:buClr>
              <a:buFontTx/>
              <a:buChar char="•"/>
            </a:pPr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96" y="279864"/>
            <a:ext cx="70866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/>
              <a:t>Why</a:t>
            </a:r>
            <a:r>
              <a:rPr lang="en-US" sz="3200" dirty="0" smtClean="0"/>
              <a:t> Project Management Matters</a:t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endParaRPr lang="en-US" sz="2400" b="1" i="1" dirty="0" smtClean="0">
              <a:solidFill>
                <a:srgbClr val="C15B23"/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3306"/>
            <a:ext cx="8534400" cy="609600"/>
          </a:xfrm>
        </p:spPr>
        <p:txBody>
          <a:bodyPr/>
          <a:lstStyle/>
          <a:p>
            <a:pPr marL="457200" lvl="1" indent="0" algn="ctr" eaLnBrk="1" hangingPunct="1">
              <a:spcBef>
                <a:spcPts val="0"/>
              </a:spcBef>
              <a:buNone/>
            </a:pPr>
            <a:r>
              <a:rPr lang="en-US" b="1" dirty="0" smtClean="0">
                <a:latin typeface="Candara" pitchFamily="34" charset="0"/>
              </a:rPr>
              <a:t>Balancing Project Constraints: Managing </a:t>
            </a:r>
            <a:r>
              <a:rPr lang="en-US" b="1" dirty="0" smtClean="0">
                <a:solidFill>
                  <a:srgbClr val="993366"/>
                </a:solidFill>
                <a:latin typeface="Candara" pitchFamily="34" charset="0"/>
              </a:rPr>
              <a:t>RISKS</a:t>
            </a:r>
          </a:p>
          <a:p>
            <a:pPr lvl="1" algn="ctr" eaLnBrk="1" hangingPunct="1">
              <a:spcBef>
                <a:spcPts val="0"/>
              </a:spcBef>
            </a:pPr>
            <a:endParaRPr lang="en-US" sz="2000" dirty="0" smtClean="0"/>
          </a:p>
          <a:p>
            <a:pPr algn="ctr" eaLnBrk="1" hangingPunct="1">
              <a:spcAft>
                <a:spcPct val="65000"/>
              </a:spcAft>
              <a:buClr>
                <a:schemeClr val="tx2"/>
              </a:buClr>
            </a:pPr>
            <a:endParaRPr lang="en-US" sz="2800" dirty="0" smtClean="0">
              <a:latin typeface="Candar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96" y="663731"/>
            <a:ext cx="7086600" cy="810573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/>
              <a:t>Why</a:t>
            </a:r>
            <a:r>
              <a:rPr lang="en-US" sz="3200" dirty="0" smtClean="0"/>
              <a:t> Project Management Matters</a:t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endParaRPr lang="en-US" sz="2400" b="1" i="1" dirty="0" smtClean="0">
              <a:solidFill>
                <a:srgbClr val="C15B23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12159" y="1934198"/>
            <a:ext cx="5257800" cy="3775438"/>
            <a:chOff x="1524000" y="412927"/>
            <a:chExt cx="6096000" cy="4670375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3798841917"/>
                </p:ext>
              </p:extLst>
            </p:nvPr>
          </p:nvGraphicFramePr>
          <p:xfrm>
            <a:off x="1524000" y="412927"/>
            <a:ext cx="6096000" cy="40640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886693" y="4498527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solidFill>
                    <a:srgbClr val="FFC000"/>
                  </a:solidFill>
                  <a:latin typeface="Candara" panose="020E0502030303020204" pitchFamily="34" charset="0"/>
                </a:rPr>
                <a:t>Scope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86693" y="3661356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dirty="0" smtClean="0">
                  <a:solidFill>
                    <a:srgbClr val="FFFFFF"/>
                  </a:solidFill>
                </a:rPr>
                <a:t>Quality</a:t>
              </a:r>
              <a:endParaRPr lang="en-US" sz="3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 bwMode="auto">
          <a:xfrm>
            <a:off x="2133599" y="1551851"/>
            <a:ext cx="4816219" cy="4463908"/>
          </a:xfrm>
          <a:prstGeom prst="ellipse">
            <a:avLst/>
          </a:prstGeom>
          <a:noFill/>
          <a:ln w="57150" cap="flat" cmpd="sng" algn="ctr">
            <a:solidFill>
              <a:srgbClr val="CC00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7</a:t>
            </a:fld>
            <a:endParaRPr lang="en-US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26193575"/>
              </p:ext>
            </p:extLst>
          </p:nvPr>
        </p:nvGraphicFramePr>
        <p:xfrm>
          <a:off x="955229" y="1371600"/>
          <a:ext cx="7274371" cy="475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1750" y="6077440"/>
            <a:ext cx="77567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9D4762"/>
                </a:solidFill>
                <a:latin typeface="Candara" panose="020E0502030303020204" pitchFamily="34" charset="0"/>
              </a:rPr>
              <a:t>Continuous monitoring and process improvement</a:t>
            </a:r>
            <a:endParaRPr lang="en-US" sz="2800" dirty="0">
              <a:solidFill>
                <a:srgbClr val="9D4762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96" y="228600"/>
            <a:ext cx="70866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Why</a:t>
            </a:r>
            <a:r>
              <a:rPr lang="en-US" sz="3200" dirty="0" smtClean="0">
                <a:solidFill>
                  <a:srgbClr val="333399"/>
                </a:solidFill>
              </a:rPr>
              <a:t> Setting Up for Success Matters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3575712"/>
            <a:ext cx="838200" cy="338554"/>
          </a:xfrm>
          <a:prstGeom prst="rect">
            <a:avLst/>
          </a:prstGeom>
          <a:solidFill>
            <a:srgbClr val="CC0099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RISKS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8</a:t>
            </a:fld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9347"/>
              </p:ext>
            </p:extLst>
          </p:nvPr>
        </p:nvGraphicFramePr>
        <p:xfrm>
          <a:off x="631825" y="1828800"/>
          <a:ext cx="7264400" cy="3971925"/>
        </p:xfrm>
        <a:graphic>
          <a:graphicData uri="http://schemas.openxmlformats.org/drawingml/2006/table">
            <a:tbl>
              <a:tblPr/>
              <a:tblGrid>
                <a:gridCol w="409396"/>
                <a:gridCol w="1332917"/>
                <a:gridCol w="5522087"/>
              </a:tblGrid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Align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arrange, connect, and establish context to the "big picture"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Plan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define and estimate the actions needed to achieve a goal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Respond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assign roles and have others and self be accountable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Organize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create frameworks that support order and form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Justify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reasons and explain the value of expending resources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Elaborate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expand visions and Ideas into concrete actions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Communicate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relay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information meaningfully and effectively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Translate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convert ideas and expectations into tangible results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896" y="293116"/>
            <a:ext cx="70866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Why</a:t>
            </a:r>
            <a:r>
              <a:rPr lang="en-US" sz="3200" dirty="0" smtClean="0">
                <a:solidFill>
                  <a:srgbClr val="333399"/>
                </a:solidFill>
              </a:rPr>
              <a:t> Setting Up for Success Matters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E9C2-7F61-440E-8E4D-C6E60D63CED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543800" cy="1295400"/>
          </a:xfrm>
        </p:spPr>
        <p:txBody>
          <a:bodyPr/>
          <a:lstStyle/>
          <a:p>
            <a:pPr eaLnBrk="1" hangingPunct="1">
              <a:lnSpc>
                <a:spcPct val="86000"/>
              </a:lnSpc>
              <a:spcBef>
                <a:spcPct val="8800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How </a:t>
            </a:r>
            <a:r>
              <a:rPr lang="en-US" sz="3200" dirty="0" smtClean="0">
                <a:solidFill>
                  <a:srgbClr val="333399"/>
                </a:solidFill>
              </a:rPr>
              <a:t>Key Scheduling Practices Work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b="1" i="1" dirty="0" smtClean="0">
                <a:solidFill>
                  <a:srgbClr val="9D4762"/>
                </a:solidFill>
                <a:latin typeface="Californian FB" pitchFamily="18" charset="0"/>
              </a:rPr>
              <a:t> </a:t>
            </a:r>
            <a:r>
              <a:rPr lang="en-US" sz="2400" b="1" i="1" dirty="0" smtClean="0">
                <a:solidFill>
                  <a:srgbClr val="C15B23"/>
                </a:solidFill>
                <a:latin typeface="Californian FB" pitchFamily="18" charset="0"/>
              </a:rPr>
              <a:t>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45738731"/>
              </p:ext>
            </p:extLst>
          </p:nvPr>
        </p:nvGraphicFramePr>
        <p:xfrm>
          <a:off x="1258906" y="1635919"/>
          <a:ext cx="6894494" cy="476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5837</TotalTime>
  <Words>495</Words>
  <Application>Microsoft Office PowerPoint</Application>
  <PresentationFormat>On-screen Show (4:3)</PresentationFormat>
  <Paragraphs>156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Calibri</vt:lpstr>
      <vt:lpstr>Californian FB</vt:lpstr>
      <vt:lpstr>Candara</vt:lpstr>
      <vt:lpstr>Tahoma</vt:lpstr>
      <vt:lpstr>Times New Roman</vt:lpstr>
      <vt:lpstr>Wingdings</vt:lpstr>
      <vt:lpstr>Blends</vt:lpstr>
      <vt:lpstr>Growing Your Way to Effective Scheduling:   Introduction to the “Whys” and “Hows” of  Building Effective Schedules with Microsoft Project </vt:lpstr>
      <vt:lpstr>Introduction to today’s presenter</vt:lpstr>
      <vt:lpstr>Welcome to Today’s Webcast!</vt:lpstr>
      <vt:lpstr>Why Project Management Matters  </vt:lpstr>
      <vt:lpstr>Why Project Management Matters  </vt:lpstr>
      <vt:lpstr>Why Project Management Matters  </vt:lpstr>
      <vt:lpstr>Why Setting Up for Success Matters   :</vt:lpstr>
      <vt:lpstr>Why Setting Up for Success Matters   :</vt:lpstr>
      <vt:lpstr>How Key Scheduling Practices Work   :</vt:lpstr>
      <vt:lpstr>How Key Scheduling Practices Work   :</vt:lpstr>
      <vt:lpstr>How Key Scheduling Practices Work   :</vt:lpstr>
      <vt:lpstr>How to Schedule with Microsoft Project :</vt:lpstr>
      <vt:lpstr>Additional Notes:</vt:lpstr>
      <vt:lpstr>Congratulations!</vt:lpstr>
    </vt:vector>
  </TitlesOfParts>
  <Company>AlignAbilities Consulting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Brister</dc:creator>
  <cp:lastModifiedBy>Nancy Brister</cp:lastModifiedBy>
  <cp:revision>505</cp:revision>
  <dcterms:created xsi:type="dcterms:W3CDTF">2003-08-05T17:24:39Z</dcterms:created>
  <dcterms:modified xsi:type="dcterms:W3CDTF">2015-11-09T11:29:00Z</dcterms:modified>
</cp:coreProperties>
</file>